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E848D5"/>
    <a:srgbClr val="CC00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87CE5-F332-425F-8FE2-613571BFB22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D193-95A2-4486-8242-02EE2C9F78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063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87CE5-F332-425F-8FE2-613571BFB22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D193-95A2-4486-8242-02EE2C9F78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5965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87CE5-F332-425F-8FE2-613571BFB22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D193-95A2-4486-8242-02EE2C9F78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5109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87CE5-F332-425F-8FE2-613571BFB22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D193-95A2-4486-8242-02EE2C9F78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8072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87CE5-F332-425F-8FE2-613571BFB22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D193-95A2-4486-8242-02EE2C9F78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32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87CE5-F332-425F-8FE2-613571BFB22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D193-95A2-4486-8242-02EE2C9F78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7025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87CE5-F332-425F-8FE2-613571BFB22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D193-95A2-4486-8242-02EE2C9F78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8738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87CE5-F332-425F-8FE2-613571BFB22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D193-95A2-4486-8242-02EE2C9F78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818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87CE5-F332-425F-8FE2-613571BFB22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D193-95A2-4486-8242-02EE2C9F78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8553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87CE5-F332-425F-8FE2-613571BFB22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D193-95A2-4486-8242-02EE2C9F78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1770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87CE5-F332-425F-8FE2-613571BFB22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D193-95A2-4486-8242-02EE2C9F78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328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87CE5-F332-425F-8FE2-613571BFB22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ED193-95A2-4486-8242-02EE2C9F78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878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rgbClr val="FFFF00"/>
            </a:gs>
            <a:gs pos="42000">
              <a:srgbClr val="ADCDEA"/>
            </a:gs>
            <a:gs pos="14000">
              <a:srgbClr val="FFCCFF"/>
            </a:gs>
            <a:gs pos="61000">
              <a:srgbClr val="E848D5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DoubleWave1">
              <a:avLst/>
            </a:prstTxWarp>
          </a:bodyPr>
          <a:lstStyle/>
          <a:p>
            <a:r>
              <a:rPr lang="zh-TW" alt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CC00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腦筋轉一轉</a:t>
            </a:r>
            <a:endParaRPr lang="zh-TW" altLang="en-US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CC00FF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22469" y="5094514"/>
            <a:ext cx="2939142" cy="155448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latin typeface="Bahnschrift" panose="020B0502040204020203" pitchFamily="34" charset="0"/>
              </a:rPr>
              <a:t>start</a:t>
            </a:r>
            <a:endParaRPr lang="zh-TW" altLang="en-US" sz="54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197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95452" y="2207623"/>
            <a:ext cx="4062550" cy="901338"/>
          </a:xfrm>
        </p:spPr>
        <p:txBody>
          <a:bodyPr>
            <a:noAutofit/>
          </a:bodyPr>
          <a:lstStyle/>
          <a:p>
            <a:r>
              <a:rPr lang="zh-TW" altLang="en-US" sz="5400" dirty="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</a:t>
            </a:r>
            <a:r>
              <a:rPr lang="zh-TW" altLang="en-US" sz="540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很討厭</a:t>
            </a:r>
            <a:r>
              <a:rPr lang="zh-TW" altLang="en-US" sz="5400" dirty="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嗎</a:t>
            </a:r>
            <a:r>
              <a:rPr lang="en-US" altLang="zh-TW" sz="5400" dirty="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5400" dirty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4826727" y="4284617"/>
            <a:ext cx="2939142" cy="15544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latin typeface="Bahnschrift" panose="020B0502040204020203" pitchFamily="34" charset="0"/>
              </a:rPr>
              <a:t>no</a:t>
            </a:r>
            <a:endParaRPr lang="zh-TW" altLang="en-US" sz="5400" dirty="0">
              <a:latin typeface="Bahnschrift" panose="020B0502040204020203" pitchFamily="34" charset="0"/>
            </a:endParaRPr>
          </a:p>
        </p:txBody>
      </p:sp>
      <p:sp>
        <p:nvSpPr>
          <p:cNvPr id="4" name="圓角矩形 3">
            <a:hlinkClick r:id="rId4" action="ppaction://hlinksldjump"/>
          </p:cNvPr>
          <p:cNvSpPr/>
          <p:nvPr/>
        </p:nvSpPr>
        <p:spPr>
          <a:xfrm>
            <a:off x="1510937" y="4284617"/>
            <a:ext cx="2939142" cy="15544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latin typeface="Bahnschrift" panose="020B0502040204020203" pitchFamily="34" charset="0"/>
              </a:rPr>
              <a:t>yes</a:t>
            </a:r>
            <a:endParaRPr lang="zh-TW" altLang="en-US" sz="54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5375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5500" advClick="0">
        <p15:prstTrans prst="curtains"/>
        <p:sndAc>
          <p:stSnd>
            <p:snd r:embed="rId2" name="suction.wav"/>
          </p:stSnd>
        </p:sndAc>
      </p:transition>
    </mc:Choice>
    <mc:Fallback>
      <p:transition spd="slow" advClick="0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66" y="1294583"/>
            <a:ext cx="3448050" cy="3981450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4153716" y="848507"/>
            <a:ext cx="3984171" cy="4322444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竟然  聰明到  答錯</a:t>
            </a:r>
            <a:endParaRPr lang="zh-TW" altLang="en-US" sz="2400" dirty="0">
              <a:solidFill>
                <a:schemeClr val="tx1">
                  <a:lumMod val="95000"/>
                  <a:lumOff val="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圓角矩形 3">
            <a:hlinkClick r:id="rId4" action="ppaction://hlinksldjump"/>
          </p:cNvPr>
          <p:cNvSpPr/>
          <p:nvPr/>
        </p:nvSpPr>
        <p:spPr>
          <a:xfrm>
            <a:off x="3422469" y="5094514"/>
            <a:ext cx="2939142" cy="155448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latin typeface="Bahnschrift" panose="020B0502040204020203" pitchFamily="34" charset="0"/>
              </a:rPr>
              <a:t>back</a:t>
            </a:r>
            <a:endParaRPr lang="zh-TW" altLang="en-US" sz="54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0759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click.wav"/>
          </p:stSnd>
        </p:sndAc>
      </p:transition>
    </mc:Choice>
    <mc:Fallback>
      <p:transition spd="slow" advClick="0">
        <p:fade/>
        <p:sndAc>
          <p:stSnd>
            <p:snd r:embed="rId2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rgbClr val="00B0F0"/>
            </a:gs>
            <a:gs pos="0">
              <a:schemeClr val="accent1">
                <a:lumMod val="5000"/>
                <a:lumOff val="95000"/>
              </a:schemeClr>
            </a:gs>
            <a:gs pos="42000">
              <a:srgbClr val="FFC000"/>
            </a:gs>
            <a:gs pos="64000">
              <a:srgbClr val="E848D5"/>
            </a:gs>
            <a:gs pos="86000">
              <a:srgbClr val="FF99F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65" y="1084218"/>
            <a:ext cx="4089830" cy="4551862"/>
          </a:xfrm>
          <a:prstGeom prst="rect">
            <a:avLst/>
          </a:prstGeom>
        </p:spPr>
      </p:pic>
      <p:sp>
        <p:nvSpPr>
          <p:cNvPr id="3" name="雲朵形圖說文字 2"/>
          <p:cNvSpPr/>
          <p:nvPr/>
        </p:nvSpPr>
        <p:spPr>
          <a:xfrm>
            <a:off x="4562475" y="1084218"/>
            <a:ext cx="4189639" cy="3252652"/>
          </a:xfrm>
          <a:prstGeom prst="cloudCallout">
            <a:avLst>
              <a:gd name="adj1" fmla="val -66353"/>
              <a:gd name="adj2" fmla="val 255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en-US" altLang="zh-TW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en-US" altLang="zh-TW" sz="2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(</a:t>
            </a:r>
            <a:r>
              <a:rPr lang="zh-TW" altLang="en-US" sz="2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不可以說</a:t>
            </a:r>
            <a:r>
              <a:rPr lang="zh-TW" altLang="en-US" sz="2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</a:t>
            </a:r>
            <a:r>
              <a:rPr lang="zh-TW" altLang="en-US" sz="2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無聊</a:t>
            </a:r>
            <a:r>
              <a:rPr lang="en-US" altLang="zh-TW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)</a:t>
            </a:r>
            <a:endParaRPr lang="zh-TW" altLang="en-US" sz="2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317967" y="4858840"/>
            <a:ext cx="2939142" cy="15544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謝謝再連絡</a:t>
            </a:r>
            <a:endParaRPr lang="zh-TW" altLang="en-US" sz="36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21916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750" advClick="0">
        <p15:prstTrans prst="airplan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31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文鼎俏黑體P</vt:lpstr>
      <vt:lpstr>文鼎甜妞體P</vt:lpstr>
      <vt:lpstr>文鼎新潮ＰＯＰ體P</vt:lpstr>
      <vt:lpstr>新細明體</vt:lpstr>
      <vt:lpstr>Arial</vt:lpstr>
      <vt:lpstr>Bahnschrift</vt:lpstr>
      <vt:lpstr>Calibri</vt:lpstr>
      <vt:lpstr>Calibri Light</vt:lpstr>
      <vt:lpstr>Office 佈景主題</vt:lpstr>
      <vt:lpstr>腦筋轉一轉</vt:lpstr>
      <vt:lpstr>你很討厭嗎?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腦經</dc:title>
  <dc:creator>Windows 使用者</dc:creator>
  <cp:lastModifiedBy>Windows 使用者</cp:lastModifiedBy>
  <cp:revision>13</cp:revision>
  <dcterms:created xsi:type="dcterms:W3CDTF">2019-11-13T01:43:50Z</dcterms:created>
  <dcterms:modified xsi:type="dcterms:W3CDTF">2019-12-04T02:19:01Z</dcterms:modified>
</cp:coreProperties>
</file>