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66"/>
    <a:srgbClr val="FDF669"/>
    <a:srgbClr val="FFFF66"/>
    <a:srgbClr val="3399FF"/>
    <a:srgbClr val="66FFFF"/>
    <a:srgbClr val="F04076"/>
    <a:srgbClr val="FF99FF"/>
    <a:srgbClr val="C3B3EF"/>
    <a:srgbClr val="D8A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68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21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12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9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58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92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42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31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79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61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43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70A1E-5615-4405-837C-8D6A1B6E8EA1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F3A7-62A1-4CDF-BB6C-1496E79311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33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99CC"/>
            </a:gs>
            <a:gs pos="31000">
              <a:srgbClr val="FF66CC"/>
            </a:gs>
            <a:gs pos="67000">
              <a:srgbClr val="D8ADEB"/>
            </a:gs>
            <a:gs pos="100000">
              <a:srgbClr val="CAF4F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991734"/>
            <a:ext cx="6773091" cy="1124448"/>
          </a:xfrm>
        </p:spPr>
        <p:txBody>
          <a:bodyPr>
            <a:prstTxWarp prst="textPlain">
              <a:avLst/>
            </a:prstTxWarp>
            <a:normAutofit fontScale="90000"/>
          </a:bodyPr>
          <a:lstStyle/>
          <a:p>
            <a:r>
              <a:rPr lang="zh-TW" altLang="en-US" sz="8000" b="1" dirty="0" smtClean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66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一起來猜謎</a:t>
            </a:r>
            <a:endParaRPr lang="zh-TW" altLang="en-US" sz="8000" b="1" dirty="0">
              <a:ln w="6600">
                <a:solidFill>
                  <a:srgbClr val="FFFF00"/>
                </a:solidFill>
                <a:prstDash val="solid"/>
              </a:ln>
              <a:solidFill>
                <a:srgbClr val="66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3425734" y="5355771"/>
            <a:ext cx="2207622" cy="1045029"/>
          </a:xfrm>
          <a:prstGeom prst="roundRect">
            <a:avLst/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>
                <a:solidFill>
                  <a:srgbClr val="FF66CC"/>
                </a:solidFill>
              </a:rPr>
              <a:t>start</a:t>
            </a:r>
            <a:endParaRPr lang="zh-TW" altLang="en-US" sz="8000" dirty="0">
              <a:solidFill>
                <a:srgbClr val="FF66CC"/>
              </a:solidFill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384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0800000" flipV="1">
            <a:off x="628650" y="783771"/>
            <a:ext cx="7886700" cy="1867355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一顆星星有幾克？</a:t>
            </a:r>
            <a:endParaRPr lang="zh-TW" altLang="en-US" sz="4000" dirty="0">
              <a:solidFill>
                <a:srgbClr val="66FF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853439" y="4042950"/>
            <a:ext cx="2207622" cy="1045029"/>
          </a:xfrm>
          <a:prstGeom prst="roundRect">
            <a:avLst/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66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一克</a:t>
            </a:r>
            <a:endParaRPr lang="zh-TW" altLang="en-US" sz="4400" dirty="0">
              <a:solidFill>
                <a:srgbClr val="FF66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834743" y="4066901"/>
            <a:ext cx="2211977" cy="1045027"/>
          </a:xfrm>
          <a:prstGeom prst="roundRect">
            <a:avLst/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66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五克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344091" y="4049477"/>
            <a:ext cx="2207622" cy="1045029"/>
          </a:xfrm>
          <a:prstGeom prst="roundRect">
            <a:avLst>
              <a:gd name="adj" fmla="val 15417"/>
            </a:avLst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66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八克</a:t>
            </a:r>
          </a:p>
        </p:txBody>
      </p:sp>
    </p:spTree>
    <p:extLst>
      <p:ext uri="{BB962C8B-B14F-4D97-AF65-F5344CB8AC3E}">
        <p14:creationId xmlns:p14="http://schemas.microsoft.com/office/powerpoint/2010/main" val="41965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7030A0"/>
            </a:gs>
            <a:gs pos="1000">
              <a:srgbClr val="002060"/>
            </a:gs>
            <a:gs pos="99000">
              <a:srgbClr val="C3B3E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468" y="2063931"/>
            <a:ext cx="3944983" cy="4794069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2220686" y="365760"/>
            <a:ext cx="3709851" cy="4095205"/>
          </a:xfrm>
          <a:prstGeom prst="irregularSeal1">
            <a:avLst/>
          </a:prstGeom>
          <a:solidFill>
            <a:srgbClr val="F040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425734" y="5355771"/>
            <a:ext cx="2207622" cy="1045029"/>
          </a:xfrm>
          <a:prstGeom prst="roundRect">
            <a:avLst/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66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  <a:endParaRPr lang="zh-TW" altLang="en-US" sz="4800" dirty="0">
              <a:solidFill>
                <a:srgbClr val="FF66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233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446">
              <a:srgbClr val="FF90CC"/>
            </a:gs>
            <a:gs pos="60000">
              <a:srgbClr val="FF99FF"/>
            </a:gs>
            <a:gs pos="1000">
              <a:srgbClr val="FF66CC"/>
            </a:gs>
            <a:gs pos="85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6914"/>
            <a:ext cx="4598126" cy="5512526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4153989" y="640080"/>
            <a:ext cx="2704011" cy="2272937"/>
          </a:xfrm>
          <a:prstGeom prst="cloudCallout">
            <a:avLst>
              <a:gd name="adj1" fmla="val -41606"/>
              <a:gd name="adj2" fmla="val 69971"/>
            </a:avLst>
          </a:prstGeom>
          <a:solidFill>
            <a:srgbClr val="FDF669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66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答對了喔！</a:t>
            </a:r>
            <a:endParaRPr lang="zh-TW" altLang="en-US" sz="2800" dirty="0">
              <a:solidFill>
                <a:srgbClr val="FF66CC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425733" y="5355771"/>
            <a:ext cx="3719649" cy="1045029"/>
          </a:xfrm>
          <a:prstGeom prst="roundRect">
            <a:avLst/>
          </a:prstGeom>
          <a:gradFill>
            <a:gsLst>
              <a:gs pos="51000">
                <a:srgbClr val="FDF669"/>
              </a:gs>
              <a:gs pos="0">
                <a:srgbClr val="FFFF00"/>
              </a:gs>
              <a:gs pos="100000">
                <a:srgbClr val="FFCC6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>
                <a:solidFill>
                  <a:srgbClr val="FF66CC"/>
                </a:solidFill>
              </a:rPr>
              <a:t>bye</a:t>
            </a:r>
            <a:r>
              <a:rPr lang="zh-TW" altLang="en-US" sz="8000" dirty="0" smtClean="0">
                <a:solidFill>
                  <a:srgbClr val="FF66CC"/>
                </a:solidFill>
              </a:rPr>
              <a:t>！</a:t>
            </a:r>
            <a:endParaRPr lang="zh-TW" altLang="en-US" sz="8000" dirty="0">
              <a:solidFill>
                <a:srgbClr val="FF66CC"/>
              </a:solidFill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065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一起來猜謎</vt:lpstr>
      <vt:lpstr>一顆星星有幾克？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2019-11-13T01:43:46Z</dcterms:created>
  <dcterms:modified xsi:type="dcterms:W3CDTF">2019-11-27T02:20:05Z</dcterms:modified>
</cp:coreProperties>
</file>