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24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85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4902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18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82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3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73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48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918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099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54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0FF5A-86A2-45C4-874F-A5A9D97D00E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6ABCE-3FAF-4D69-A933-4421A456C8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58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FF0000"/>
            </a:gs>
            <a:gs pos="67000">
              <a:srgbClr val="FFC000"/>
            </a:gs>
            <a:gs pos="82000">
              <a:srgbClr val="FFFF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475060"/>
            <a:ext cx="7772400" cy="1176700"/>
          </a:xfrm>
        </p:spPr>
        <p:txBody>
          <a:bodyPr>
            <a:normAutofit/>
          </a:bodyPr>
          <a:lstStyle/>
          <a:p>
            <a:r>
              <a:rPr lang="zh-TW" altLang="en-US" sz="6600" dirty="0" smtClean="0"/>
              <a:t>猜謎遊戲動動腦</a:t>
            </a:r>
            <a:endParaRPr lang="zh-TW" altLang="en-US" sz="6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圖說文字 3">
            <a:hlinkClick r:id="" action="ppaction://hlinkshowjump?jump=nextslide"/>
          </p:cNvPr>
          <p:cNvSpPr/>
          <p:nvPr/>
        </p:nvSpPr>
        <p:spPr>
          <a:xfrm>
            <a:off x="3265714" y="5577840"/>
            <a:ext cx="2129246" cy="1005840"/>
          </a:xfrm>
          <a:prstGeom prst="wedgeRoundRectCallout">
            <a:avLst>
              <a:gd name="adj1" fmla="val -20833"/>
              <a:gd name="adj2" fmla="val 37862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9783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  <p:sndAc>
          <p:stSnd>
            <p:snd r:embed="rId2" name="suction.wav"/>
          </p:stSnd>
        </p:sndAc>
      </p:transition>
    </mc:Choice>
    <mc:Fallback>
      <p:transition spd="med" advClick="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61062" y="299812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過年應該做什麼</a:t>
            </a:r>
            <a:r>
              <a:rPr lang="en-US" altLang="zh-TW" dirty="0" smtClean="0"/>
              <a:t>?</a:t>
            </a:r>
            <a:endParaRPr lang="zh-TW" altLang="en-US" sz="6000" dirty="0"/>
          </a:p>
        </p:txBody>
      </p:sp>
      <p:sp>
        <p:nvSpPr>
          <p:cNvPr id="4" name="圓角矩形圖說文字 3">
            <a:hlinkClick r:id="" action="ppaction://hlinkshowjump?jump=lastslide"/>
          </p:cNvPr>
          <p:cNvSpPr/>
          <p:nvPr/>
        </p:nvSpPr>
        <p:spPr>
          <a:xfrm>
            <a:off x="3598409" y="3934098"/>
            <a:ext cx="1663609" cy="938349"/>
          </a:xfrm>
          <a:prstGeom prst="wedgeRoundRectCallout">
            <a:avLst>
              <a:gd name="adj1" fmla="val -8424"/>
              <a:gd name="adj2" fmla="val 18544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發紅包</a:t>
            </a:r>
            <a:endParaRPr lang="zh-TW" altLang="en-US" sz="3200" dirty="0"/>
          </a:p>
        </p:txBody>
      </p:sp>
      <p:sp>
        <p:nvSpPr>
          <p:cNvPr id="6" name="圓角矩形圖說文字 5">
            <a:hlinkClick r:id="" action="ppaction://hlinkshowjump?jump=nextslide"/>
          </p:cNvPr>
          <p:cNvSpPr/>
          <p:nvPr/>
        </p:nvSpPr>
        <p:spPr>
          <a:xfrm>
            <a:off x="5904412" y="3934095"/>
            <a:ext cx="1663609" cy="938349"/>
          </a:xfrm>
          <a:prstGeom prst="wedgeRoundRectCallout">
            <a:avLst>
              <a:gd name="adj1" fmla="val -8424"/>
              <a:gd name="adj2" fmla="val 18544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包粽子</a:t>
            </a:r>
            <a:endParaRPr lang="zh-TW" altLang="en-US" sz="2800" dirty="0"/>
          </a:p>
        </p:txBody>
      </p:sp>
      <p:sp>
        <p:nvSpPr>
          <p:cNvPr id="7" name="圓角矩形圖說文字 6">
            <a:hlinkClick r:id="" action="ppaction://hlinkshowjump?jump=nextslide"/>
          </p:cNvPr>
          <p:cNvSpPr/>
          <p:nvPr/>
        </p:nvSpPr>
        <p:spPr>
          <a:xfrm>
            <a:off x="1279615" y="3934096"/>
            <a:ext cx="1663609" cy="938349"/>
          </a:xfrm>
          <a:prstGeom prst="wedgeRoundRectCallout">
            <a:avLst>
              <a:gd name="adj1" fmla="val -32766"/>
              <a:gd name="adj2" fmla="val 462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吃湯圓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43310186"/>
      </p:ext>
    </p:extLst>
  </p:cSld>
  <p:clrMapOvr>
    <a:masterClrMapping/>
  </p:clrMapOvr>
  <p:transition spd="slow" advClick="0">
    <p:wheel spokes="1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1617" y="2796756"/>
            <a:ext cx="3924737" cy="3310661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1201783" y="1071155"/>
            <a:ext cx="3984172" cy="2704011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smtClean="0"/>
              <a:t>答錯</a:t>
            </a:r>
            <a:r>
              <a:rPr lang="zh-TW" altLang="en-US" sz="4000" dirty="0" smtClean="0"/>
              <a:t>了</a:t>
            </a:r>
            <a:endParaRPr lang="zh-TW" altLang="en-US" sz="4000" dirty="0"/>
          </a:p>
        </p:txBody>
      </p:sp>
      <p:sp>
        <p:nvSpPr>
          <p:cNvPr id="2" name="圓角矩形圖說文字 1">
            <a:hlinkClick r:id="" action="ppaction://hlinkshowjump?jump=previousslide"/>
          </p:cNvPr>
          <p:cNvSpPr/>
          <p:nvPr/>
        </p:nvSpPr>
        <p:spPr>
          <a:xfrm>
            <a:off x="2021803" y="5068389"/>
            <a:ext cx="1805614" cy="1039028"/>
          </a:xfrm>
          <a:prstGeom prst="wedgeRoundRectCallout">
            <a:avLst>
              <a:gd name="adj1" fmla="val -16596"/>
              <a:gd name="adj2" fmla="val 3954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重新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367524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588" y="1162819"/>
            <a:ext cx="3963143" cy="4397875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1750423" y="1547948"/>
            <a:ext cx="2468880" cy="2220686"/>
          </a:xfrm>
          <a:prstGeom prst="wedgeRoundRectCallout">
            <a:avLst>
              <a:gd name="adj1" fmla="val 78109"/>
              <a:gd name="adj2" fmla="val 27206"/>
              <a:gd name="adj3" fmla="val 16667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答對</a:t>
            </a:r>
            <a:r>
              <a:rPr lang="zh-TW" altLang="en-US" sz="3200" dirty="0" smtClean="0"/>
              <a:t>了你真力害！</a:t>
            </a:r>
            <a:endParaRPr lang="zh-TW" altLang="en-US" sz="3200" dirty="0"/>
          </a:p>
        </p:txBody>
      </p:sp>
      <p:sp>
        <p:nvSpPr>
          <p:cNvPr id="4" name="圓角矩形圖說文字 3">
            <a:hlinkClick r:id="" action="ppaction://hlinkshowjump?jump=endshow"/>
          </p:cNvPr>
          <p:cNvSpPr/>
          <p:nvPr/>
        </p:nvSpPr>
        <p:spPr>
          <a:xfrm>
            <a:off x="4023360" y="5530485"/>
            <a:ext cx="1711234" cy="1136469"/>
          </a:xfrm>
          <a:prstGeom prst="wedgeRoundRectCallout">
            <a:avLst>
              <a:gd name="adj1" fmla="val -27703"/>
              <a:gd name="adj2" fmla="val -15661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掰掰</a:t>
            </a:r>
            <a:r>
              <a:rPr lang="zh-TW" altLang="en-US" sz="3200" dirty="0"/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4062932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猜謎遊戲動動腦</vt:lpstr>
      <vt:lpstr>過年應該做什麼?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猜謎遊戲動ㄉ</dc:title>
  <dc:creator>Windows 使用者</dc:creator>
  <cp:lastModifiedBy>Windows 使用者</cp:lastModifiedBy>
  <cp:revision>11</cp:revision>
  <dcterms:created xsi:type="dcterms:W3CDTF">2019-11-13T01:43:51Z</dcterms:created>
  <dcterms:modified xsi:type="dcterms:W3CDTF">2019-12-04T02:11:42Z</dcterms:modified>
</cp:coreProperties>
</file>