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0" r:id="rId3"/>
    <p:sldId id="261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FFCE3A"/>
    <a:srgbClr val="CAD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050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118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5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72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5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9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49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0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21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414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933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B7B4A-97F8-4764-876E-A32254A82FA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61608-C4BB-4E34-8CA4-FCA020CC3B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468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00B0F0"/>
            </a:gs>
            <a:gs pos="0">
              <a:srgbClr val="FF0000"/>
            </a:gs>
            <a:gs pos="53000">
              <a:srgbClr val="92D050"/>
            </a:gs>
            <a:gs pos="33000">
              <a:schemeClr val="accent4">
                <a:lumMod val="40000"/>
                <a:lumOff val="60000"/>
              </a:schemeClr>
            </a:gs>
            <a:gs pos="16000">
              <a:srgbClr val="FFC000"/>
            </a:gs>
            <a:gs pos="98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0200" y="303340"/>
            <a:ext cx="6858000" cy="901058"/>
          </a:xfrm>
          <a:noFill/>
        </p:spPr>
        <p:txBody>
          <a:bodyPr>
            <a:normAutofit fontScale="90000"/>
          </a:bodyPr>
          <a:lstStyle/>
          <a:p>
            <a:r>
              <a:rPr lang="zh-TW" altLang="en-US" sz="8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腦筋急轉彎</a:t>
            </a:r>
            <a:r>
              <a:rPr lang="en-US" altLang="zh-TW" sz="8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!</a:t>
            </a:r>
            <a:endParaRPr lang="zh-TW" altLang="en-US" sz="8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ln>
            <a:solidFill>
              <a:srgbClr val="5B9BD5"/>
            </a:solidFill>
          </a:ln>
        </p:spPr>
        <p:txBody>
          <a:bodyPr/>
          <a:lstStyle/>
          <a:p>
            <a:endParaRPr lang="zh-TW" altLang="en-US" dirty="0">
              <a:solidFill>
                <a:srgbClr val="FFCE3A"/>
              </a:solidFill>
            </a:endParaRPr>
          </a:p>
        </p:txBody>
      </p:sp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3160058" y="5419165"/>
            <a:ext cx="2832422" cy="954109"/>
          </a:xfrm>
          <a:prstGeom prst="roundRect">
            <a:avLst/>
          </a:prstGeom>
          <a:solidFill>
            <a:srgbClr val="FFFF00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FF0000"/>
                </a:solidFill>
              </a:rPr>
              <a:t>開始</a:t>
            </a:r>
            <a:r>
              <a:rPr lang="en-US" altLang="zh-TW" sz="6000" dirty="0" smtClean="0">
                <a:solidFill>
                  <a:srgbClr val="FF0000"/>
                </a:solidFill>
              </a:rPr>
              <a:t>!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137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請問世界哪一個東西最大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477983" y="5069541"/>
            <a:ext cx="1873946" cy="805784"/>
          </a:xfrm>
          <a:prstGeom prst="roundRect">
            <a:avLst/>
          </a:prstGeom>
          <a:solidFill>
            <a:srgbClr val="FFFF00">
              <a:alpha val="43000"/>
            </a:srgbClr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</a:rPr>
              <a:t>太陽</a:t>
            </a:r>
            <a:endParaRPr lang="zh-TW" altLang="en-US" sz="4400" dirty="0">
              <a:solidFill>
                <a:srgbClr val="FF0000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943277" y="5069541"/>
            <a:ext cx="1873946" cy="805784"/>
          </a:xfrm>
          <a:prstGeom prst="roundRect">
            <a:avLst/>
          </a:prstGeom>
          <a:solidFill>
            <a:srgbClr val="FFFF00">
              <a:alpha val="43000"/>
            </a:srgbClr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</a:rPr>
              <a:t>狗屎</a:t>
            </a:r>
            <a:endParaRPr lang="zh-TW" altLang="en-US" sz="4400" dirty="0">
              <a:solidFill>
                <a:srgbClr val="FF0000"/>
              </a:solidFill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1012689" y="5069541"/>
            <a:ext cx="1873946" cy="805784"/>
          </a:xfrm>
          <a:prstGeom prst="roundRect">
            <a:avLst/>
          </a:prstGeom>
          <a:solidFill>
            <a:srgbClr val="FFFF00">
              <a:alpha val="43000"/>
            </a:srgbClr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FF0000"/>
                </a:solidFill>
              </a:rPr>
              <a:t>宇宙</a:t>
            </a:r>
          </a:p>
        </p:txBody>
      </p:sp>
    </p:spTree>
    <p:extLst>
      <p:ext uri="{BB962C8B-B14F-4D97-AF65-F5344CB8AC3E}">
        <p14:creationId xmlns:p14="http://schemas.microsoft.com/office/powerpoint/2010/main" val="710019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969" y="1526112"/>
            <a:ext cx="2743200" cy="4238625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3814354" y="1371600"/>
            <a:ext cx="4519749" cy="397110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你答錯了喔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646169" y="5317736"/>
            <a:ext cx="1873946" cy="805784"/>
          </a:xfrm>
          <a:prstGeom prst="roundRect">
            <a:avLst/>
          </a:prstGeom>
          <a:solidFill>
            <a:srgbClr val="00B050">
              <a:alpha val="43000"/>
            </a:srgbClr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</a:rPr>
              <a:t>重來</a:t>
            </a:r>
            <a:r>
              <a:rPr lang="en-US" altLang="zh-TW" sz="4400" dirty="0">
                <a:solidFill>
                  <a:srgbClr val="FF0000"/>
                </a:solidFill>
              </a:rPr>
              <a:t>!</a:t>
            </a:r>
            <a:endParaRPr lang="zh-TW" alt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261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929" y="422701"/>
            <a:ext cx="3648075" cy="5751337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1511449" y="1587136"/>
            <a:ext cx="4062549" cy="1456511"/>
          </a:xfrm>
          <a:prstGeom prst="wedgeRoundRectCallout">
            <a:avLst>
              <a:gd name="adj1" fmla="val 57302"/>
              <a:gd name="adj2" fmla="val 1519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你答對了喔</a:t>
            </a:r>
            <a:r>
              <a:rPr lang="en-US" altLang="zh-TW" sz="3600" dirty="0" smtClean="0"/>
              <a:t>!</a:t>
            </a:r>
            <a:endParaRPr lang="zh-TW" altLang="en-US" sz="3600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128872" y="5461427"/>
            <a:ext cx="1873946" cy="805784"/>
          </a:xfrm>
          <a:prstGeom prst="roundRect">
            <a:avLst/>
          </a:prstGeom>
          <a:solidFill>
            <a:srgbClr val="FFFF00">
              <a:alpha val="43000"/>
            </a:srgbClr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</a:rPr>
              <a:t>掰</a:t>
            </a:r>
            <a:r>
              <a:rPr lang="zh-TW" altLang="en-US" sz="4400" dirty="0">
                <a:solidFill>
                  <a:srgbClr val="FF0000"/>
                </a:solidFill>
              </a:rPr>
              <a:t>掰</a:t>
            </a:r>
            <a:endParaRPr lang="zh-TW" alt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3770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32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文鼎超圓</vt:lpstr>
      <vt:lpstr>新細明體</vt:lpstr>
      <vt:lpstr>Arial</vt:lpstr>
      <vt:lpstr>Calibri</vt:lpstr>
      <vt:lpstr>Calibri Light</vt:lpstr>
      <vt:lpstr>Office 佈景主題</vt:lpstr>
      <vt:lpstr>腦筋急轉彎!</vt:lpstr>
      <vt:lpstr>請問世界哪一個東西最大?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15</cp:revision>
  <dcterms:created xsi:type="dcterms:W3CDTF">2019-11-13T01:44:01Z</dcterms:created>
  <dcterms:modified xsi:type="dcterms:W3CDTF">2019-12-04T02:16:40Z</dcterms:modified>
</cp:coreProperties>
</file>