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6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2277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4965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9912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80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189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40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6571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1940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17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8167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AFDD9-8DC7-44E0-97AD-10A3395B3DCB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01147-4187-4CE0-B930-5361A18734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9277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5000">
              <a:srgbClr val="FFB380"/>
            </a:gs>
            <a:gs pos="81000">
              <a:srgbClr val="002060"/>
            </a:gs>
            <a:gs pos="65000">
              <a:srgbClr val="00B0F0"/>
            </a:gs>
            <a:gs pos="0">
              <a:srgbClr val="FF0000"/>
            </a:gs>
            <a:gs pos="18000">
              <a:srgbClr val="FFC000"/>
            </a:gs>
            <a:gs pos="49000">
              <a:srgbClr val="00B050"/>
            </a:gs>
            <a:gs pos="99000">
              <a:srgbClr val="FF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940526"/>
            <a:ext cx="7772400" cy="1107032"/>
          </a:xfrm>
        </p:spPr>
        <p:txBody>
          <a:bodyPr/>
          <a:lstStyle/>
          <a:p>
            <a:r>
              <a:rPr lang="zh-TW" altLang="en-US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這咚咚好神？</a:t>
            </a:r>
            <a:endParaRPr lang="zh-TW" altLang="en-US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3344092" y="5525588"/>
            <a:ext cx="2168434" cy="1110343"/>
          </a:xfrm>
          <a:prstGeom prst="flowChartProcess">
            <a:avLst/>
          </a:prstGeom>
          <a:solidFill>
            <a:srgbClr val="FFC000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開始</a:t>
            </a:r>
            <a:endParaRPr lang="zh-TW" alt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51350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22319" y="1671412"/>
            <a:ext cx="4740184" cy="1325563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請問我</a:t>
            </a:r>
            <a:r>
              <a:rPr lang="zh-TW" altLang="en-US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是神神</a:t>
            </a:r>
            <a:r>
              <a:rPr lang="zh-TW" altLang="en-US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嗎？</a:t>
            </a:r>
            <a:endParaRPr lang="zh-TW" altLang="en-US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5" name="流程圖: 程序 4">
            <a:hlinkClick r:id="" action="ppaction://hlinkshowjump?jump=nextslide"/>
          </p:cNvPr>
          <p:cNvSpPr/>
          <p:nvPr/>
        </p:nvSpPr>
        <p:spPr>
          <a:xfrm>
            <a:off x="1519645" y="3595073"/>
            <a:ext cx="2168434" cy="1110343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不是</a:t>
            </a:r>
            <a:endParaRPr lang="zh-TW" alt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8" name="流程圖: 程序 7">
            <a:hlinkClick r:id="" action="ppaction://hlinkshowjump?jump=lastslide"/>
          </p:cNvPr>
          <p:cNvSpPr/>
          <p:nvPr/>
        </p:nvSpPr>
        <p:spPr>
          <a:xfrm>
            <a:off x="5460274" y="3595073"/>
            <a:ext cx="2168434" cy="1110343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是</a:t>
            </a:r>
            <a:endParaRPr lang="zh-TW" alt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96907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  <p:sndAc>
          <p:stSnd>
            <p:snd r:embed="rId2" name="arrow.wav"/>
          </p:stSnd>
        </p:sndAc>
      </p:transition>
    </mc:Choice>
    <mc:Fallback>
      <p:transition spd="slow">
        <p:fade/>
        <p:sndAc>
          <p:stSnd>
            <p:snd r:embed="rId2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7229" y="1588236"/>
            <a:ext cx="4625068" cy="4354002"/>
          </a:xfrm>
          <a:prstGeom prst="rect">
            <a:avLst/>
          </a:prstGeom>
        </p:spPr>
      </p:pic>
      <p:sp>
        <p:nvSpPr>
          <p:cNvPr id="6" name="爆炸 2 5"/>
          <p:cNvSpPr/>
          <p:nvPr/>
        </p:nvSpPr>
        <p:spPr>
          <a:xfrm>
            <a:off x="1841864" y="117097"/>
            <a:ext cx="3866605" cy="294227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答了</a:t>
            </a:r>
            <a:r>
              <a:rPr lang="zh-TW" altLang="en-US" sz="32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！</a:t>
            </a:r>
          </a:p>
        </p:txBody>
      </p:sp>
      <p:sp>
        <p:nvSpPr>
          <p:cNvPr id="7" name="流程圖: 程序 6">
            <a:hlinkClick r:id="" action="ppaction://hlinkshowjump?jump=previousslide"/>
          </p:cNvPr>
          <p:cNvSpPr/>
          <p:nvPr/>
        </p:nvSpPr>
        <p:spPr>
          <a:xfrm>
            <a:off x="3396343" y="5512526"/>
            <a:ext cx="2168434" cy="1110343"/>
          </a:xfrm>
          <a:prstGeom prst="flowChartProcess">
            <a:avLst/>
          </a:prstGeom>
          <a:solidFill>
            <a:srgbClr val="FF0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重</a:t>
            </a:r>
            <a:r>
              <a:rPr lang="zh-TW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400091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56" y="1514067"/>
            <a:ext cx="4152900" cy="5057775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2794906" y="391886"/>
            <a:ext cx="3788229" cy="205086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答對了！</a:t>
            </a:r>
            <a:endParaRPr lang="zh-TW" altLang="en-US" sz="32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4" name="流程圖: 程序 3"/>
          <p:cNvSpPr/>
          <p:nvPr/>
        </p:nvSpPr>
        <p:spPr>
          <a:xfrm>
            <a:off x="3396343" y="5512526"/>
            <a:ext cx="2168434" cy="1110343"/>
          </a:xfrm>
          <a:prstGeom prst="flowChartProcess">
            <a:avLst/>
          </a:prstGeom>
          <a:solidFill>
            <a:srgbClr val="FFFF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掰</a:t>
            </a:r>
            <a:r>
              <a:rPr lang="zh-TW" altLang="en-US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掰</a:t>
            </a:r>
          </a:p>
        </p:txBody>
      </p:sp>
    </p:spTree>
    <p:extLst>
      <p:ext uri="{BB962C8B-B14F-4D97-AF65-F5344CB8AC3E}">
        <p14:creationId xmlns:p14="http://schemas.microsoft.com/office/powerpoint/2010/main" val="2036792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26</Words>
  <Application>Microsoft Office PowerPoint</Application>
  <PresentationFormat>如螢幕大小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文鼎ＰＯＰ－４</vt:lpstr>
      <vt:lpstr>文鼎新潮ＰＯＰ體P</vt:lpstr>
      <vt:lpstr>新細明體</vt:lpstr>
      <vt:lpstr>Arial</vt:lpstr>
      <vt:lpstr>Calibri</vt:lpstr>
      <vt:lpstr>Calibri Light</vt:lpstr>
      <vt:lpstr>Office 佈景主題</vt:lpstr>
      <vt:lpstr>這咚咚好神？</vt:lpstr>
      <vt:lpstr>請問我是神神嗎？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13</cp:revision>
  <dcterms:created xsi:type="dcterms:W3CDTF">2019-11-13T01:44:22Z</dcterms:created>
  <dcterms:modified xsi:type="dcterms:W3CDTF">2019-12-04T02:15:35Z</dcterms:modified>
</cp:coreProperties>
</file>