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6B33F-F289-4012-A316-47AC75C72122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5E33-E59F-4BFA-9040-D8A25E139C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4349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6B33F-F289-4012-A316-47AC75C72122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5E33-E59F-4BFA-9040-D8A25E139C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7702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6B33F-F289-4012-A316-47AC75C72122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5E33-E59F-4BFA-9040-D8A25E139C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164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6B33F-F289-4012-A316-47AC75C72122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5E33-E59F-4BFA-9040-D8A25E139C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5474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6B33F-F289-4012-A316-47AC75C72122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5E33-E59F-4BFA-9040-D8A25E139C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2634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6B33F-F289-4012-A316-47AC75C72122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5E33-E59F-4BFA-9040-D8A25E139C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0853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6B33F-F289-4012-A316-47AC75C72122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5E33-E59F-4BFA-9040-D8A25E139C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5229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6B33F-F289-4012-A316-47AC75C72122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5E33-E59F-4BFA-9040-D8A25E139C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5219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6B33F-F289-4012-A316-47AC75C72122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5E33-E59F-4BFA-9040-D8A25E139C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0618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6B33F-F289-4012-A316-47AC75C72122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5E33-E59F-4BFA-9040-D8A25E139C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2860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6B33F-F289-4012-A316-47AC75C72122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5E33-E59F-4BFA-9040-D8A25E139C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0750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6B33F-F289-4012-A316-47AC75C72122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E5E33-E59F-4BFA-9040-D8A25E139C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8519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7000">
              <a:schemeClr val="tx2">
                <a:lumMod val="75000"/>
              </a:schemeClr>
            </a:gs>
            <a:gs pos="32000">
              <a:srgbClr val="BEDACC"/>
            </a:gs>
            <a:gs pos="21000">
              <a:schemeClr val="accent1">
                <a:lumMod val="40000"/>
                <a:lumOff val="60000"/>
              </a:schemeClr>
            </a:gs>
            <a:gs pos="91500">
              <a:srgbClr val="BEDCAA"/>
            </a:gs>
            <a:gs pos="100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600891"/>
            <a:ext cx="7772400" cy="1502229"/>
          </a:xfrm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normAutofit/>
          </a:bodyPr>
          <a:lstStyle/>
          <a:p>
            <a:r>
              <a:rPr lang="zh-TW" altLang="en-US" sz="80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這</a:t>
            </a:r>
            <a:r>
              <a:rPr lang="zh-TW" altLang="en-US" sz="80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咚</a:t>
            </a:r>
            <a:r>
              <a:rPr lang="zh-TW" altLang="en-US" sz="80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咚好棒</a:t>
            </a:r>
            <a:endParaRPr lang="zh-TW" altLang="en-US" sz="80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3891516" y="4933507"/>
            <a:ext cx="2041452" cy="125464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7620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開始</a:t>
            </a:r>
            <a:endParaRPr lang="zh-TW" altLang="en-US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3435531" y="4750930"/>
            <a:ext cx="2625634" cy="161979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5715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開始</a:t>
            </a:r>
            <a:endParaRPr lang="zh-TW" altLang="en-US" sz="60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89305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14:flythrough/>
        <p:sndAc>
          <p:stSnd>
            <p:snd r:embed="rId2" name="whoosh.wav"/>
          </p:stSnd>
        </p:sndAc>
      </p:transition>
    </mc:Choice>
    <mc:Fallback>
      <p:transition spd="slow" advClick="0">
        <p:fade/>
        <p:sndAc>
          <p:stSnd>
            <p:snd r:embed="rId2" name="whoo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 rot="20704897">
            <a:off x="1778181" y="1893481"/>
            <a:ext cx="7886700" cy="1325563"/>
          </a:xfrm>
        </p:spPr>
        <p:txBody>
          <a:bodyPr/>
          <a:lstStyle/>
          <a:p>
            <a:r>
              <a:rPr lang="zh-TW" altLang="en-US" dirty="0" smtClean="0"/>
              <a:t>請問我是</a:t>
            </a:r>
            <a:r>
              <a:rPr lang="en-US" altLang="zh-TW" dirty="0" err="1" smtClean="0"/>
              <a:t>youtube</a:t>
            </a:r>
            <a:r>
              <a:rPr lang="zh-TW" altLang="en-US" dirty="0" smtClean="0"/>
              <a:t>嗎？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1422940" y="4341628"/>
            <a:ext cx="2041452" cy="125464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7620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清松手寫體2" panose="00000500000000000000" pitchFamily="2" charset="-120"/>
                <a:ea typeface="清松手寫體2" panose="00000500000000000000" pitchFamily="2" charset="-120"/>
                <a:hlinkClick r:id="" action="ppaction://hlinkshowjump?jump=nextslide"/>
              </a:rPr>
              <a:t>不是</a:t>
            </a:r>
            <a:endParaRPr lang="zh-TW" altLang="en-US" sz="48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5721531" y="4341628"/>
            <a:ext cx="2041452" cy="125464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7620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latin typeface="清松手寫體2" panose="00000500000000000000" pitchFamily="2" charset="-120"/>
                <a:ea typeface="清松手寫體2" panose="00000500000000000000" pitchFamily="2" charset="-120"/>
                <a:hlinkClick r:id="rId4" action="ppaction://hlinksldjump"/>
              </a:rPr>
              <a:t>是</a:t>
            </a:r>
            <a:endParaRPr lang="zh-TW" altLang="en-US" sz="54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74809120"/>
      </p:ext>
    </p:extLst>
  </p:cSld>
  <p:clrMapOvr>
    <a:masterClrMapping/>
  </p:clrMapOvr>
  <p:transition spd="slow" advClick="0">
    <p:randomBar dir="vert"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2215" y="3414497"/>
            <a:ext cx="2631311" cy="2414770"/>
          </a:xfrm>
          <a:prstGeom prst="rect">
            <a:avLst/>
          </a:prstGeom>
        </p:spPr>
      </p:pic>
      <p:sp>
        <p:nvSpPr>
          <p:cNvPr id="3" name="爆炸 2 2"/>
          <p:cNvSpPr/>
          <p:nvPr/>
        </p:nvSpPr>
        <p:spPr>
          <a:xfrm>
            <a:off x="691116" y="1531087"/>
            <a:ext cx="5273749" cy="3827721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………….</a:t>
            </a:r>
            <a:r>
              <a:rPr lang="zh-TW" altLang="en-US" sz="24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喔喔</a:t>
            </a:r>
            <a:endParaRPr lang="zh-TW" altLang="en-US" sz="24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6475228" y="999461"/>
            <a:ext cx="2041452" cy="125464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7620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清松手寫體2" panose="00000500000000000000" pitchFamily="2" charset="-120"/>
                <a:ea typeface="清松手寫體2" panose="00000500000000000000" pitchFamily="2" charset="-120"/>
                <a:hlinkClick r:id="" action="ppaction://hlinkshowjump?jump=previousslide"/>
              </a:rPr>
              <a:t>再來一</a:t>
            </a:r>
            <a:r>
              <a:rPr lang="zh-TW" altLang="en-US" sz="3600" dirty="0">
                <a:latin typeface="清松手寫體2" panose="00000500000000000000" pitchFamily="2" charset="-120"/>
                <a:ea typeface="清松手寫體2" panose="00000500000000000000" pitchFamily="2" charset="-120"/>
                <a:hlinkClick r:id="" action="ppaction://hlinkshowjump?jump=previousslide"/>
              </a:rPr>
              <a:t>次</a:t>
            </a:r>
            <a:endParaRPr lang="zh-TW" altLang="en-US" sz="36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4450000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圓角矩形圖說文字 3"/>
          <p:cNvSpPr/>
          <p:nvPr/>
        </p:nvSpPr>
        <p:spPr>
          <a:xfrm>
            <a:off x="8848164" y="-398803"/>
            <a:ext cx="3550023" cy="2595283"/>
          </a:xfrm>
          <a:prstGeom prst="wedgeRoundRectCallout">
            <a:avLst>
              <a:gd name="adj1" fmla="val -76396"/>
              <a:gd name="adj2" fmla="val 64010"/>
              <a:gd name="adj3" fmla="val 16667"/>
            </a:avLst>
          </a:prstGeom>
          <a:solidFill>
            <a:srgbClr val="92D050"/>
          </a:solidFill>
          <a:ln w="762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哈哈！</a:t>
            </a:r>
            <a:endParaRPr lang="zh-TW" altLang="en-US" sz="72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316" y="2419853"/>
            <a:ext cx="2807351" cy="3391585"/>
          </a:xfrm>
          <a:prstGeom prst="rect">
            <a:avLst/>
          </a:prstGeom>
        </p:spPr>
      </p:pic>
      <p:sp>
        <p:nvSpPr>
          <p:cNvPr id="6" name="矩形圖說文字 5"/>
          <p:cNvSpPr/>
          <p:nvPr/>
        </p:nvSpPr>
        <p:spPr>
          <a:xfrm>
            <a:off x="4827181" y="1424762"/>
            <a:ext cx="3062177" cy="2413591"/>
          </a:xfrm>
          <a:prstGeom prst="wedgeRectCallout">
            <a:avLst>
              <a:gd name="adj1" fmla="val -71875"/>
              <a:gd name="adj2" fmla="val 31663"/>
            </a:avLst>
          </a:prstGeom>
          <a:solidFill>
            <a:schemeClr val="accent6">
              <a:lumMod val="60000"/>
              <a:lumOff val="40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我就說我行吧！</a:t>
            </a:r>
            <a:endParaRPr lang="zh-TW" altLang="en-US" sz="60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4444409" y="4359349"/>
            <a:ext cx="2041452" cy="125464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7620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latin typeface="清松手寫體2" panose="00000500000000000000" pitchFamily="2" charset="-120"/>
                <a:ea typeface="清松手寫體2" panose="00000500000000000000" pitchFamily="2" charset="-120"/>
                <a:hlinkClick r:id="" action="ppaction://hlinkshowjump?jump=endshow"/>
              </a:rPr>
              <a:t>掰</a:t>
            </a:r>
            <a:endParaRPr lang="zh-TW" altLang="en-US" sz="60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199371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106</TotalTime>
  <Words>29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文鼎中特廣告體</vt:lpstr>
      <vt:lpstr>清松手寫體2</vt:lpstr>
      <vt:lpstr>新細明體</vt:lpstr>
      <vt:lpstr>Arial</vt:lpstr>
      <vt:lpstr>Calibri</vt:lpstr>
      <vt:lpstr>Calibri Light</vt:lpstr>
      <vt:lpstr>Office 佈景主題</vt:lpstr>
      <vt:lpstr>這咚咚好棒</vt:lpstr>
      <vt:lpstr>請問我是youtube嗎？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腦荊棘</dc:title>
  <dc:creator>Windows 使用者</dc:creator>
  <cp:lastModifiedBy>Windows 使用者</cp:lastModifiedBy>
  <cp:revision>11</cp:revision>
  <dcterms:created xsi:type="dcterms:W3CDTF">2019-11-13T01:44:02Z</dcterms:created>
  <dcterms:modified xsi:type="dcterms:W3CDTF">2019-12-04T02:12:41Z</dcterms:modified>
</cp:coreProperties>
</file>