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8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41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192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045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006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996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865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470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3351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339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662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85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0267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" name="laser.wav"/>
          </p:stSnd>
        </p:sndAc>
      </p:transition>
    </mc:Choice>
    <mc:Fallback>
      <p:transition spd="slow" advClick="0">
        <p:fade/>
        <p:sndAc>
          <p:stSnd>
            <p:snd r:embed="rId1" name="laser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5F17-2A82-47A1-9A80-1B3757009A4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47924-FD46-4F48-A710-52BB9B28F2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96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13" name="laser.wav"/>
          </p:stSnd>
        </p:sndAc>
      </p:transition>
    </mc:Choice>
    <mc:Fallback>
      <p:transition spd="slow" advClick="0">
        <p:fade/>
        <p:sndAc>
          <p:stSnd>
            <p:snd r:embed="rId13" name="laser.wav"/>
          </p:stSnd>
        </p:sndAc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FFC000"/>
            </a:gs>
            <a:gs pos="6000">
              <a:srgbClr val="C00000"/>
            </a:gs>
            <a:gs pos="82000">
              <a:srgbClr val="7030A0"/>
            </a:gs>
            <a:gs pos="69000">
              <a:srgbClr val="358331"/>
            </a:gs>
            <a:gs pos="55000">
              <a:srgbClr val="00B0F0"/>
            </a:gs>
            <a:gs pos="44000">
              <a:srgbClr val="92D050"/>
            </a:gs>
            <a:gs pos="33000">
              <a:srgbClr val="FFFF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000" dirty="0" smtClean="0"/>
              <a:t>大家來猜謎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2000" dirty="0" smtClean="0"/>
              <a:t>ㄎㄎ</a:t>
            </a:r>
            <a:endParaRPr lang="zh-TW" altLang="en-US" sz="2000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521823" y="294482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3918857" y="4689566"/>
            <a:ext cx="1763486" cy="718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12215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flipH="1">
            <a:off x="1149531" y="1071154"/>
            <a:ext cx="9078684" cy="1881052"/>
          </a:xfrm>
          <a:noFill/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請問我喜歡玩什麼手機遊戲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1367246" y="4604657"/>
            <a:ext cx="1763486" cy="718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急速領</a:t>
            </a:r>
            <a:r>
              <a:rPr lang="zh-TW" altLang="en-US" sz="2800" dirty="0"/>
              <a:t>域</a:t>
            </a:r>
          </a:p>
        </p:txBody>
      </p:sp>
      <p:sp>
        <p:nvSpPr>
          <p:cNvPr id="7" name="矩形 6">
            <a:hlinkClick r:id="" action="ppaction://hlinkshowjump?jump=lastslide"/>
          </p:cNvPr>
          <p:cNvSpPr/>
          <p:nvPr/>
        </p:nvSpPr>
        <p:spPr>
          <a:xfrm>
            <a:off x="6052457" y="4689565"/>
            <a:ext cx="1763486" cy="718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神魔之</a:t>
            </a:r>
            <a:r>
              <a:rPr lang="zh-TW" altLang="en-US" sz="2800" dirty="0"/>
              <a:t>塔</a:t>
            </a:r>
          </a:p>
        </p:txBody>
      </p: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4055335" y="4689565"/>
            <a:ext cx="1763486" cy="718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元氣</a:t>
            </a:r>
            <a:r>
              <a:rPr lang="zh-TW" altLang="en-US" sz="2400" dirty="0"/>
              <a:t>騎士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95766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形圖說文字 3"/>
          <p:cNvSpPr/>
          <p:nvPr/>
        </p:nvSpPr>
        <p:spPr>
          <a:xfrm>
            <a:off x="3275240" y="953045"/>
            <a:ext cx="2851240" cy="2168434"/>
          </a:xfrm>
          <a:prstGeom prst="wedgeEllipseCallout">
            <a:avLst>
              <a:gd name="adj1" fmla="val 68331"/>
              <a:gd name="adj2" fmla="val 576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笑你沒答對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呵呵</a:t>
            </a:r>
            <a:r>
              <a:rPr lang="zh-TW" altLang="en-US" sz="2800" dirty="0"/>
              <a:t>    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爛</a:t>
            </a:r>
            <a:r>
              <a:rPr lang="zh-TW" altLang="en-US" sz="2800" dirty="0"/>
              <a:t>爆</a:t>
            </a:r>
            <a:r>
              <a:rPr lang="zh-TW" altLang="en-US" sz="2800" dirty="0" smtClean="0"/>
              <a:t>了</a:t>
            </a:r>
            <a:endParaRPr lang="en-US" altLang="zh-TW" sz="2800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343" y="189412"/>
            <a:ext cx="4559559" cy="5218611"/>
          </a:xfrm>
          <a:prstGeom prst="rect">
            <a:avLst/>
          </a:prstGeom>
        </p:spPr>
      </p:pic>
      <p:sp>
        <p:nvSpPr>
          <p:cNvPr id="6" name="矩形 5">
            <a:hlinkClick r:id="" action="ppaction://hlinkshowjump?jump=firstslide"/>
          </p:cNvPr>
          <p:cNvSpPr/>
          <p:nvPr/>
        </p:nvSpPr>
        <p:spPr>
          <a:xfrm>
            <a:off x="2715306" y="4833258"/>
            <a:ext cx="1763486" cy="718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回</a:t>
            </a:r>
            <a:r>
              <a:rPr lang="zh-TW" altLang="en-US" sz="5400" dirty="0"/>
              <a:t>房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615010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00000">
              <a:srgbClr val="00B0F0"/>
            </a:gs>
            <a:gs pos="100000">
              <a:schemeClr val="accent4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雲朵形圖說文字 2"/>
          <p:cNvSpPr/>
          <p:nvPr/>
        </p:nvSpPr>
        <p:spPr>
          <a:xfrm>
            <a:off x="2728912" y="1306286"/>
            <a:ext cx="2052093" cy="2390504"/>
          </a:xfrm>
          <a:prstGeom prst="cloudCallout">
            <a:avLst>
              <a:gd name="adj1" fmla="val 67649"/>
              <a:gd name="adj2" fmla="val 504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好棒棒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005" y="1306286"/>
            <a:ext cx="3324225" cy="4400550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endshow"/>
          </p:cNvPr>
          <p:cNvSpPr/>
          <p:nvPr/>
        </p:nvSpPr>
        <p:spPr>
          <a:xfrm>
            <a:off x="3918857" y="4689566"/>
            <a:ext cx="1763486" cy="718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請滾開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91455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31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 大家來猜謎 ㄎㄎ</vt:lpstr>
      <vt:lpstr>請問我喜歡玩什麼手機遊戲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2019-11-13T01:43:51Z</dcterms:created>
  <dcterms:modified xsi:type="dcterms:W3CDTF">2019-12-04T02:16:12Z</dcterms:modified>
</cp:coreProperties>
</file>