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5000">
              <a:srgbClr val="382880"/>
            </a:gs>
            <a:gs pos="12000">
              <a:srgbClr val="002060">
                <a:alpha val="56000"/>
              </a:srgbClr>
            </a:gs>
            <a:gs pos="87000">
              <a:srgbClr val="657C68"/>
            </a:gs>
            <a:gs pos="69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8171" y="1541417"/>
            <a:ext cx="5930538" cy="1785979"/>
          </a:xfrm>
          <a:noFill/>
          <a:ln>
            <a:solidFill>
              <a:schemeClr val="accent1"/>
            </a:solidFill>
          </a:ln>
        </p:spPr>
        <p:txBody>
          <a:bodyPr>
            <a:prstTxWarp prst="textWave4">
              <a:avLst>
                <a:gd name="adj1" fmla="val 11370"/>
                <a:gd name="adj2" fmla="val 220"/>
              </a:avLst>
            </a:prstTxWarp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00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猜謎遊戲</a:t>
            </a:r>
            <a:endParaRPr lang="zh-TW" altLang="en-US" sz="100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9600" dirty="0" smtClean="0"/>
              <a:t>4444444</a:t>
            </a:r>
          </a:p>
          <a:p>
            <a:endParaRPr lang="zh-TW" altLang="en-US" sz="9600" dirty="0"/>
          </a:p>
        </p:txBody>
      </p:sp>
      <p:sp>
        <p:nvSpPr>
          <p:cNvPr id="4" name="矩形 3">
            <a:hlinkClick r:id="" action="ppaction://hlinkshowjump?jump=nextslide"/>
          </p:cNvPr>
          <p:cNvSpPr/>
          <p:nvPr/>
        </p:nvSpPr>
        <p:spPr>
          <a:xfrm>
            <a:off x="5020503" y="5554249"/>
            <a:ext cx="2899955" cy="1123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/>
              <a:t>開始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2539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  <p:sndAc>
          <p:stSnd>
            <p:snd r:embed="rId2" name="bomb.wav"/>
          </p:stSnd>
        </p:sndAc>
      </p:transition>
    </mc:Choice>
    <mc:Fallback xmlns="">
      <p:transition spd="slow" advClick="0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zh-TW" altLang="en-US" sz="5300" dirty="0" smtClean="0">
                <a:latin typeface="文鼎超黑" panose="020B0609010101010101" pitchFamily="49" charset="-120"/>
                <a:ea typeface="文鼎超黑" panose="020B0609010101010101" pitchFamily="49" charset="-120"/>
              </a:rPr>
              <a:t>請問我最喜歡的寶可夢？</a:t>
            </a:r>
            <a:r>
              <a:rPr lang="en-US" altLang="zh-TW" dirty="0" smtClean="0">
                <a:latin typeface="文鼎超黑" panose="020B0609010101010101" pitchFamily="49" charset="-120"/>
                <a:ea typeface="文鼎超黑" panose="020B0609010101010101" pitchFamily="49" charset="-120"/>
              </a:rPr>
              <a:t/>
            </a:r>
            <a:br>
              <a:rPr lang="en-US" altLang="zh-TW" dirty="0" smtClean="0">
                <a:latin typeface="文鼎超黑" panose="020B0609010101010101" pitchFamily="49" charset="-120"/>
                <a:ea typeface="文鼎超黑" panose="020B0609010101010101" pitchFamily="49" charset="-120"/>
              </a:rPr>
            </a:br>
            <a:endParaRPr lang="zh-TW" altLang="en-US" dirty="0">
              <a:latin typeface="文鼎超黑" panose="020B0609010101010101" pitchFamily="49" charset="-120"/>
              <a:ea typeface="文鼎超黑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endParaRPr lang="zh-TW" altLang="en-US" sz="4400" dirty="0"/>
          </a:p>
        </p:txBody>
      </p:sp>
      <p:sp>
        <p:nvSpPr>
          <p:cNvPr id="4" name="矩形 3">
            <a:hlinkClick r:id="" action="ppaction://hlinkshowjump?jump=nextslide"/>
          </p:cNvPr>
          <p:cNvSpPr/>
          <p:nvPr/>
        </p:nvSpPr>
        <p:spPr>
          <a:xfrm>
            <a:off x="1423671" y="3146604"/>
            <a:ext cx="2899955" cy="1123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/>
              <a:t>1</a:t>
            </a:r>
            <a:r>
              <a:rPr lang="zh-TW" altLang="en-US" sz="6600"/>
              <a:t>快龍</a:t>
            </a:r>
            <a:endParaRPr lang="en-US" altLang="zh-TW" sz="6600" dirty="0"/>
          </a:p>
        </p:txBody>
      </p:sp>
      <p:sp>
        <p:nvSpPr>
          <p:cNvPr id="8" name="矩形 7">
            <a:hlinkClick r:id="" action="ppaction://hlinkshowjump?jump=nextslide"/>
          </p:cNvPr>
          <p:cNvSpPr/>
          <p:nvPr/>
        </p:nvSpPr>
        <p:spPr>
          <a:xfrm>
            <a:off x="1423671" y="4507441"/>
            <a:ext cx="2203387" cy="127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2</a:t>
            </a:r>
            <a:r>
              <a:rPr lang="zh-TW" altLang="en-US" sz="4400" dirty="0" smtClean="0"/>
              <a:t>卡比獸</a:t>
            </a:r>
            <a:endParaRPr lang="en-US" altLang="zh-TW" sz="4400" dirty="0"/>
          </a:p>
        </p:txBody>
      </p:sp>
      <p:sp>
        <p:nvSpPr>
          <p:cNvPr id="9" name="矩形 8">
            <a:hlinkClick r:id="" action="ppaction://hlinkshowjump?jump=nextslide"/>
          </p:cNvPr>
          <p:cNvSpPr/>
          <p:nvPr/>
        </p:nvSpPr>
        <p:spPr>
          <a:xfrm>
            <a:off x="4683630" y="3127909"/>
            <a:ext cx="2011810" cy="1160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/>
              <a:t>3</a:t>
            </a:r>
            <a:r>
              <a:rPr lang="zh-TW" altLang="en-US" sz="4000" dirty="0" smtClean="0"/>
              <a:t>暴飛龍</a:t>
            </a:r>
            <a:endParaRPr lang="en-US" altLang="zh-TW" sz="4000" dirty="0"/>
          </a:p>
        </p:txBody>
      </p:sp>
      <p:sp>
        <p:nvSpPr>
          <p:cNvPr id="10" name="矩形 9">
            <a:hlinkClick r:id="" action="ppaction://hlinkshowjump?jump=lastslide"/>
          </p:cNvPr>
          <p:cNvSpPr/>
          <p:nvPr/>
        </p:nvSpPr>
        <p:spPr>
          <a:xfrm>
            <a:off x="4998592" y="4659584"/>
            <a:ext cx="2158531" cy="127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4</a:t>
            </a:r>
            <a:r>
              <a:rPr lang="zh-TW" altLang="en-US" sz="3200" dirty="0"/>
              <a:t>以上皆是</a:t>
            </a:r>
          </a:p>
        </p:txBody>
      </p:sp>
    </p:spTree>
    <p:extLst>
      <p:ext uri="{BB962C8B-B14F-4D97-AF65-F5344CB8AC3E}">
        <p14:creationId xmlns:p14="http://schemas.microsoft.com/office/powerpoint/2010/main" val="243485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  <p:sndAc>
          <p:stSnd>
            <p:snd r:embed="rId2" name="hammer.wav"/>
          </p:stSnd>
        </p:sndAc>
      </p:transition>
    </mc:Choice>
    <mc:Fallback xmlns="">
      <p:transition spd="slow" advClick="0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炸 1 2"/>
          <p:cNvSpPr/>
          <p:nvPr/>
        </p:nvSpPr>
        <p:spPr>
          <a:xfrm>
            <a:off x="714919" y="743222"/>
            <a:ext cx="4536350" cy="444273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活該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你答錯了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太爛了吧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20" y="155393"/>
            <a:ext cx="4395259" cy="5030562"/>
          </a:xfrm>
          <a:prstGeom prst="rect">
            <a:avLst/>
          </a:prstGeom>
        </p:spPr>
      </p:pic>
      <p:sp>
        <p:nvSpPr>
          <p:cNvPr id="6" name="矩形 5">
            <a:hlinkClick r:id="" action="ppaction://hlinkshowjump?jump=previousslide"/>
          </p:cNvPr>
          <p:cNvSpPr/>
          <p:nvPr/>
        </p:nvSpPr>
        <p:spPr>
          <a:xfrm>
            <a:off x="4110918" y="4940294"/>
            <a:ext cx="2899955" cy="1123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/>
              <a:t>重</a:t>
            </a:r>
            <a:r>
              <a:rPr lang="zh-TW" altLang="en-US" sz="6600" dirty="0"/>
              <a:t>來</a:t>
            </a:r>
          </a:p>
        </p:txBody>
      </p:sp>
    </p:spTree>
    <p:extLst>
      <p:ext uri="{BB962C8B-B14F-4D97-AF65-F5344CB8AC3E}">
        <p14:creationId xmlns:p14="http://schemas.microsoft.com/office/powerpoint/2010/main" val="22108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2" y="631006"/>
            <a:ext cx="3448050" cy="3981450"/>
          </a:xfrm>
          <a:prstGeom prst="rect">
            <a:avLst/>
          </a:prstGeom>
        </p:spPr>
      </p:pic>
      <p:sp>
        <p:nvSpPr>
          <p:cNvPr id="3" name="橢圓形圖說文字 2"/>
          <p:cNvSpPr/>
          <p:nvPr/>
        </p:nvSpPr>
        <p:spPr>
          <a:xfrm>
            <a:off x="3866606" y="1045029"/>
            <a:ext cx="4167051" cy="3213463"/>
          </a:xfrm>
          <a:prstGeom prst="wedgeEllipseCallout">
            <a:avLst>
              <a:gd name="adj1" fmla="val -57510"/>
              <a:gd name="adj2" fmla="val 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好棒棒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給你拍拍手</a:t>
            </a:r>
            <a:endParaRPr lang="en-US" altLang="zh-TW" sz="4000" dirty="0" smtClean="0"/>
          </a:p>
          <a:p>
            <a:pPr algn="ctr"/>
            <a:r>
              <a:rPr lang="zh-TW" altLang="en-US" sz="4000" dirty="0"/>
              <a:t>給</a:t>
            </a:r>
            <a:r>
              <a:rPr lang="zh-TW" altLang="en-US" sz="4000" dirty="0" smtClean="0"/>
              <a:t>你放煙火</a:t>
            </a:r>
            <a:endParaRPr lang="en-US" altLang="zh-TW" sz="4000" dirty="0" smtClean="0"/>
          </a:p>
        </p:txBody>
      </p:sp>
      <p:sp>
        <p:nvSpPr>
          <p:cNvPr id="4" name="矩形 3"/>
          <p:cNvSpPr/>
          <p:nvPr/>
        </p:nvSpPr>
        <p:spPr>
          <a:xfrm>
            <a:off x="2612436" y="4321084"/>
            <a:ext cx="3644673" cy="19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閃邊</a:t>
            </a:r>
            <a:endParaRPr lang="en-US" altLang="zh-TW" sz="4000" dirty="0" smtClean="0"/>
          </a:p>
          <a:p>
            <a:pPr algn="ctr"/>
            <a:r>
              <a:rPr lang="en-US" altLang="zh-TW" sz="4000" dirty="0" smtClean="0"/>
              <a:t>BYE   </a:t>
            </a:r>
            <a:r>
              <a:rPr lang="en-US" altLang="zh-TW" sz="4000" dirty="0" err="1" smtClean="0"/>
              <a:t>BYE</a:t>
            </a:r>
            <a:endParaRPr lang="en-US" altLang="zh-TW" sz="4000" dirty="0" smtClean="0"/>
          </a:p>
          <a:p>
            <a:pPr algn="ctr"/>
            <a:r>
              <a:rPr lang="zh-TW" altLang="en-US" sz="4000" dirty="0"/>
              <a:t>永</a:t>
            </a:r>
            <a:r>
              <a:rPr lang="zh-TW" altLang="en-US" sz="4000" dirty="0" smtClean="0"/>
              <a:t>遠不要</a:t>
            </a:r>
            <a:r>
              <a:rPr lang="zh-TW" altLang="en-US" sz="4000" dirty="0"/>
              <a:t>見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25187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45</Words>
  <Application>Microsoft Office PowerPoint</Application>
  <PresentationFormat>如螢幕大小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文鼎中特圓</vt:lpstr>
      <vt:lpstr>文鼎超黑</vt:lpstr>
      <vt:lpstr>微軟正黑體</vt:lpstr>
      <vt:lpstr>新細明體</vt:lpstr>
      <vt:lpstr>Arial</vt:lpstr>
      <vt:lpstr>Garamond</vt:lpstr>
      <vt:lpstr>有機</vt:lpstr>
      <vt:lpstr> 猜謎遊戲</vt:lpstr>
      <vt:lpstr> 請問我最喜歡的寶可夢？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12</cp:revision>
  <dcterms:created xsi:type="dcterms:W3CDTF">2019-11-13T01:38:09Z</dcterms:created>
  <dcterms:modified xsi:type="dcterms:W3CDTF">2019-12-04T02:11:27Z</dcterms:modified>
</cp:coreProperties>
</file>