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027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37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530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44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58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191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38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448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450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807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5161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B25E3-EADF-44A4-95C8-14FD31886BD8}" type="datetimeFigureOut">
              <a:rPr lang="zh-TW" altLang="en-US" smtClean="0"/>
              <a:t>2019/11/27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7B8C8-A554-4BF7-9936-6620F55535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363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5000">
              <a:srgbClr val="FFC000"/>
            </a:gs>
            <a:gs pos="33000">
              <a:srgbClr val="FFFF00"/>
            </a:gs>
            <a:gs pos="81000">
              <a:srgbClr val="00B0F0"/>
            </a:gs>
            <a:gs pos="98000">
              <a:srgbClr val="002060"/>
            </a:gs>
            <a:gs pos="67000">
              <a:srgbClr val="0070C0"/>
            </a:gs>
            <a:gs pos="51000">
              <a:srgbClr val="00B05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2717" y="653143"/>
            <a:ext cx="8118566" cy="988832"/>
          </a:xfrm>
          <a:noFill/>
        </p:spPr>
        <p:txBody>
          <a:bodyPr>
            <a:prstTxWarp prst="textStop">
              <a:avLst/>
            </a:prstTxWarp>
            <a:normAutofit fontScale="90000"/>
          </a:bodyPr>
          <a:lstStyle/>
          <a:p>
            <a:r>
              <a:rPr lang="zh-TW" altLang="en-US" sz="6800" dirty="0" smtClean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中特黑" panose="020B0609010101010101" pitchFamily="49" charset="-120"/>
                <a:ea typeface="文鼎中特黑" panose="020B0609010101010101" pitchFamily="49" charset="-120"/>
              </a:rPr>
              <a:t>運動是什麼</a:t>
            </a:r>
            <a:r>
              <a:rPr lang="en-US" altLang="zh-TW" sz="6800" dirty="0" smtClean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中特黑" panose="020B0609010101010101" pitchFamily="49" charset="-120"/>
                <a:ea typeface="文鼎中特黑" panose="020B0609010101010101" pitchFamily="49" charset="-120"/>
              </a:rPr>
              <a:t>?</a:t>
            </a:r>
            <a:r>
              <a:rPr lang="zh-TW" altLang="en-US" sz="6800" dirty="0" smtClean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中特黑" panose="020B0609010101010101" pitchFamily="49" charset="-120"/>
                <a:ea typeface="文鼎中特黑" panose="020B0609010101010101" pitchFamily="49" charset="-120"/>
              </a:rPr>
              <a:t>請猜謎。</a:t>
            </a:r>
            <a:endParaRPr lang="zh-TW" altLang="en-US" sz="6800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9600" dirty="0" smtClean="0">
                <a:latin typeface="Algerian" panose="04020705040A02060702" pitchFamily="82" charset="0"/>
              </a:rPr>
              <a:t>40306</a:t>
            </a:r>
            <a:endParaRPr lang="zh-TW" altLang="en-US" sz="9600" dirty="0">
              <a:latin typeface="Algerian" panose="04020705040A02060702" pitchFamily="82" charset="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709851" y="5159829"/>
            <a:ext cx="1724298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dirty="0" smtClean="0">
                <a:latin typeface="文鼎特明" panose="020B0609010101010101" pitchFamily="49" charset="-120"/>
                <a:ea typeface="文鼎特明" panose="020B0609010101010101" pitchFamily="49" charset="-120"/>
              </a:rPr>
              <a:t>Go!</a:t>
            </a:r>
            <a:endParaRPr lang="zh-TW" altLang="en-US" sz="6600" dirty="0"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2091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Inflate">
              <a:avLst/>
            </a:prstTxWarp>
            <a:noAutofit/>
          </a:bodyPr>
          <a:lstStyle/>
          <a:p>
            <a:r>
              <a:rPr lang="zh-TW" altLang="en-US" sz="9600" dirty="0" smtClean="0">
                <a:ln w="5715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8BE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哪個是運動</a:t>
            </a:r>
            <a:r>
              <a:rPr lang="en-US" altLang="zh-TW" sz="9600" dirty="0" smtClean="0">
                <a:ln w="5715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8BE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?</a:t>
            </a:r>
            <a:endParaRPr lang="zh-TW" altLang="en-US" sz="9600" dirty="0"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C8BE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1554480" y="5312229"/>
            <a:ext cx="1724298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latin typeface="文鼎特明" panose="020B0609010101010101" pitchFamily="49" charset="-120"/>
                <a:ea typeface="文鼎特明" panose="020B0609010101010101" pitchFamily="49" charset="-120"/>
              </a:rPr>
              <a:t>soccer</a:t>
            </a:r>
            <a:endParaRPr lang="zh-TW" altLang="en-US" sz="3200" dirty="0"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862251" y="5312229"/>
            <a:ext cx="1724298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latin typeface="文鼎特明" panose="020B0609010101010101" pitchFamily="49" charset="-120"/>
                <a:ea typeface="文鼎特明" panose="020B0609010101010101" pitchFamily="49" charset="-120"/>
              </a:rPr>
              <a:t>sleep</a:t>
            </a:r>
            <a:endParaRPr lang="zh-TW" altLang="en-US" sz="3200" dirty="0"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6013268" y="5312229"/>
            <a:ext cx="1724298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latin typeface="文鼎特明" panose="020B0609010101010101" pitchFamily="49" charset="-120"/>
                <a:ea typeface="文鼎特明" panose="020B0609010101010101" pitchFamily="49" charset="-120"/>
              </a:rPr>
              <a:t>kill</a:t>
            </a:r>
            <a:endParaRPr lang="zh-TW" altLang="en-US" sz="2800" dirty="0"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5343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076" y="1778321"/>
            <a:ext cx="4006598" cy="4290684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418011" y="809897"/>
            <a:ext cx="4846320" cy="4140926"/>
          </a:xfrm>
          <a:prstGeom prst="irregularSeal2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特明" panose="020B0609010101010101" pitchFamily="49" charset="-120"/>
                <a:ea typeface="文鼎特明" panose="020B0609010101010101" pitchFamily="49" charset="-120"/>
              </a:rPr>
              <a:t>答錯了</a:t>
            </a:r>
            <a:endParaRPr lang="zh-TW" altLang="en-US" sz="4800" dirty="0">
              <a:solidFill>
                <a:schemeClr val="tx1">
                  <a:lumMod val="95000"/>
                  <a:lumOff val="5000"/>
                </a:schemeClr>
              </a:solidFill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2929778" y="5611805"/>
            <a:ext cx="1724298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latin typeface="文鼎特明" panose="020B0609010101010101" pitchFamily="49" charset="-120"/>
                <a:ea typeface="文鼎特明" panose="020B0609010101010101" pitchFamily="49" charset="-120"/>
              </a:rPr>
              <a:t>Again</a:t>
            </a:r>
          </a:p>
        </p:txBody>
      </p:sp>
    </p:spTree>
    <p:extLst>
      <p:ext uri="{BB962C8B-B14F-4D97-AF65-F5344CB8AC3E}">
        <p14:creationId xmlns:p14="http://schemas.microsoft.com/office/powerpoint/2010/main" val="1120914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250" y="3106078"/>
            <a:ext cx="3916247" cy="3422304"/>
          </a:xfrm>
          <a:prstGeom prst="rect">
            <a:avLst/>
          </a:prstGeom>
        </p:spPr>
      </p:pic>
      <p:sp>
        <p:nvSpPr>
          <p:cNvPr id="3" name="流程圖: 循序存取儲存裝置 2"/>
          <p:cNvSpPr/>
          <p:nvPr/>
        </p:nvSpPr>
        <p:spPr>
          <a:xfrm>
            <a:off x="1136470" y="809897"/>
            <a:ext cx="4219302" cy="3709852"/>
          </a:xfrm>
          <a:prstGeom prst="flowChartMagneticTape">
            <a:avLst/>
          </a:prstGeom>
          <a:solidFill>
            <a:srgbClr val="92D050"/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n w="1905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文鼎特明" panose="020B0609010101010101" pitchFamily="49" charset="-120"/>
                <a:ea typeface="文鼎特明" panose="020B0609010101010101" pitchFamily="49" charset="-120"/>
              </a:rPr>
              <a:t>阿不就好棒棒</a:t>
            </a:r>
            <a:endParaRPr lang="zh-TW" altLang="en-US" sz="5400" dirty="0">
              <a:ln w="1905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2512422" y="5613982"/>
            <a:ext cx="1724298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smtClean="0">
                <a:latin typeface="文鼎特明" panose="020B0609010101010101" pitchFamily="49" charset="-120"/>
                <a:ea typeface="文鼎特明" panose="020B0609010101010101" pitchFamily="49" charset="-120"/>
              </a:rPr>
              <a:t>See you</a:t>
            </a:r>
          </a:p>
        </p:txBody>
      </p:sp>
    </p:spTree>
    <p:extLst>
      <p:ext uri="{BB962C8B-B14F-4D97-AF65-F5344CB8AC3E}">
        <p14:creationId xmlns:p14="http://schemas.microsoft.com/office/powerpoint/2010/main" val="2285213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30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文鼎中特黑</vt:lpstr>
      <vt:lpstr>文鼎特明</vt:lpstr>
      <vt:lpstr>新細明體</vt:lpstr>
      <vt:lpstr>Algerian</vt:lpstr>
      <vt:lpstr>Arial</vt:lpstr>
      <vt:lpstr>Calibri</vt:lpstr>
      <vt:lpstr>Calibri Light</vt:lpstr>
      <vt:lpstr>Office 佈景主題</vt:lpstr>
      <vt:lpstr>運動是什麼?請猜謎。</vt:lpstr>
      <vt:lpstr>哪個是運動?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運動是什麼?請猜謎。</dc:title>
  <dc:creator>Windows 使用者</dc:creator>
  <cp:lastModifiedBy>Windows 使用者</cp:lastModifiedBy>
  <cp:revision>6</cp:revision>
  <dcterms:created xsi:type="dcterms:W3CDTF">2019-11-13T01:44:07Z</dcterms:created>
  <dcterms:modified xsi:type="dcterms:W3CDTF">2019-11-27T02:12:51Z</dcterms:modified>
</cp:coreProperties>
</file>