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985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404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690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666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002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922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658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4259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5976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5178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549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A9C36-607C-49D6-9244-5BFF342089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98361-0DFF-4F62-A108-04AADDE91F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94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rgbClr val="7030A0"/>
            </a:gs>
            <a:gs pos="85000">
              <a:srgbClr val="C00000"/>
            </a:gs>
            <a:gs pos="16000">
              <a:srgbClr val="FFC000"/>
            </a:gs>
            <a:gs pos="34000">
              <a:srgbClr val="FFFF00"/>
            </a:gs>
            <a:gs pos="100000">
              <a:srgbClr val="00B0F0"/>
            </a:gs>
            <a:gs pos="67000">
              <a:srgbClr val="0070C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685800" y="757646"/>
            <a:ext cx="7772400" cy="1198472"/>
          </a:xfrm>
          <a:noFill/>
        </p:spPr>
        <p:txBody>
          <a:bodyPr/>
          <a:lstStyle/>
          <a:p>
            <a:r>
              <a:rPr lang="zh-TW" altLang="en-US" b="1" spc="5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大家來猜猜看</a:t>
            </a:r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429000" y="5440680"/>
            <a:ext cx="2286000" cy="1005839"/>
          </a:xfrm>
          <a:prstGeom prst="roundRect">
            <a:avLst/>
          </a:prstGeom>
          <a:solidFill>
            <a:srgbClr val="C0000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開 始</a:t>
            </a:r>
            <a:endParaRPr lang="en-US" altLang="zh-TW" sz="4000" dirty="0" smtClean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08670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hammer.wav"/>
          </p:stSnd>
        </p:sndAc>
      </p:transition>
    </mc:Choice>
    <mc:Fallback>
      <p:transition spd="slow" advClick="0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37" y="1027907"/>
            <a:ext cx="6729004" cy="363081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82684" y="1517750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我喜歡吃的東西</a:t>
            </a:r>
            <a:endParaRPr lang="zh-TW" altLang="en-US" dirty="0">
              <a:solidFill>
                <a:schemeClr val="bg1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429000" y="5440680"/>
            <a:ext cx="2286000" cy="1005839"/>
          </a:xfrm>
          <a:prstGeom prst="round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香蕉</a:t>
            </a:r>
            <a:endParaRPr lang="en-US" altLang="zh-TW" sz="4000" dirty="0" smtClean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5956663" y="5440680"/>
            <a:ext cx="2286000" cy="100583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葡萄</a:t>
            </a:r>
            <a:endParaRPr lang="en-US" altLang="zh-TW" sz="4000" dirty="0" smtClean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901337" y="5454483"/>
            <a:ext cx="2286000" cy="1005839"/>
          </a:xfrm>
          <a:prstGeom prst="roundRect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蘋果</a:t>
            </a:r>
            <a:endParaRPr lang="en-US" altLang="zh-TW" sz="4000" dirty="0" smtClean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41655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0" y="418010"/>
            <a:ext cx="4911635" cy="4480561"/>
          </a:xfrm>
          <a:prstGeom prst="irregularSeal2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答錯了！</a:t>
            </a:r>
            <a:endParaRPr lang="en-US" altLang="zh-TW" sz="4000" dirty="0" smtClean="0"/>
          </a:p>
          <a:p>
            <a:pPr algn="ctr"/>
            <a:r>
              <a:rPr lang="zh-TW" altLang="en-US" sz="4000" dirty="0" smtClean="0"/>
              <a:t>你死</a:t>
            </a:r>
            <a:r>
              <a:rPr lang="zh-TW" altLang="en-US" sz="4000" dirty="0"/>
              <a:t>了</a:t>
            </a:r>
            <a:r>
              <a:rPr lang="zh-TW" altLang="en-US" sz="4000" dirty="0" smtClean="0"/>
              <a:t> </a:t>
            </a:r>
            <a:endParaRPr lang="zh-TW" altLang="en-US" sz="4000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2801983" y="5414552"/>
            <a:ext cx="2286000" cy="100583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粗隸" panose="020B0609010101010101" pitchFamily="49" charset="-120"/>
                <a:ea typeface="文鼎中粗隸" panose="020B0609010101010101" pitchFamily="49" charset="-120"/>
              </a:rPr>
              <a:t>重</a:t>
            </a:r>
            <a:r>
              <a:rPr lang="zh-TW" altLang="en-US" sz="4000" dirty="0">
                <a:latin typeface="文鼎中粗隸" panose="020B0609010101010101" pitchFamily="49" charset="-120"/>
                <a:ea typeface="文鼎中粗隸" panose="020B0609010101010101" pitchFamily="49" charset="-120"/>
              </a:rPr>
              <a:t>來</a:t>
            </a:r>
            <a:endParaRPr lang="en-US" altLang="zh-TW" sz="4000" dirty="0" smtClean="0">
              <a:latin typeface="文鼎中粗隸" panose="020B0609010101010101" pitchFamily="49" charset="-120"/>
              <a:ea typeface="文鼎中粗隸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49" y="976446"/>
            <a:ext cx="4402183" cy="4601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299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explode.wav"/>
          </p:stSnd>
        </p:sndAc>
      </p:transition>
    </mc:Choice>
    <mc:Fallback>
      <p:transition spd="slow" advClick="0"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雲朵形圖說文字 4"/>
          <p:cNvSpPr/>
          <p:nvPr/>
        </p:nvSpPr>
        <p:spPr>
          <a:xfrm>
            <a:off x="339634" y="1142177"/>
            <a:ext cx="3540034" cy="2717074"/>
          </a:xfrm>
          <a:prstGeom prst="cloudCallout">
            <a:avLst>
              <a:gd name="adj1" fmla="val 82119"/>
              <a:gd name="adj2" fmla="val 326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答對了</a:t>
            </a:r>
            <a:endParaRPr lang="en-US" altLang="zh-TW" sz="3200" dirty="0" smtClean="0"/>
          </a:p>
          <a:p>
            <a:pPr algn="ctr"/>
            <a:r>
              <a:rPr lang="zh-TW" altLang="en-US" sz="3200" dirty="0" smtClean="0"/>
              <a:t>你厲害</a:t>
            </a:r>
            <a:endParaRPr lang="zh-TW" altLang="en-US" sz="3200" dirty="0"/>
          </a:p>
        </p:txBody>
      </p:sp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2579915" y="5393316"/>
            <a:ext cx="2286000" cy="1005839"/>
          </a:xfrm>
          <a:prstGeom prst="roundRect">
            <a:avLst/>
          </a:prstGeom>
          <a:solidFill>
            <a:schemeClr val="bg2">
              <a:lumMod val="10000"/>
            </a:schemeClr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海報體" panose="020B0609010101010101" pitchFamily="49" charset="-120"/>
                <a:ea typeface="文鼎海報體" panose="020B0609010101010101" pitchFamily="49" charset="-120"/>
              </a:rPr>
              <a:t>再見</a:t>
            </a:r>
            <a:endParaRPr lang="en-US" altLang="zh-TW" sz="4000" dirty="0" smtClean="0"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445" y="1641255"/>
            <a:ext cx="3361595" cy="400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4632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29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6" baseType="lpstr">
      <vt:lpstr>文鼎中行書</vt:lpstr>
      <vt:lpstr>文鼎中粗隸</vt:lpstr>
      <vt:lpstr>文鼎中廣告體</vt:lpstr>
      <vt:lpstr>文鼎古印體</vt:lpstr>
      <vt:lpstr>文鼎海報體</vt:lpstr>
      <vt:lpstr>文鼎粗廣告體</vt:lpstr>
      <vt:lpstr>文鼎細行楷</vt:lpstr>
      <vt:lpstr>新細明體</vt:lpstr>
      <vt:lpstr>Arial</vt:lpstr>
      <vt:lpstr>Calibri</vt:lpstr>
      <vt:lpstr>Calibri Light</vt:lpstr>
      <vt:lpstr>Office 佈景主題</vt:lpstr>
      <vt:lpstr>大家來猜猜看</vt:lpstr>
      <vt:lpstr>我喜歡吃的東西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ㄉ</dc:title>
  <dc:creator>Windows 使用者</dc:creator>
  <cp:lastModifiedBy>Windows 使用者</cp:lastModifiedBy>
  <cp:revision>12</cp:revision>
  <dcterms:created xsi:type="dcterms:W3CDTF">2019-11-13T01:43:58Z</dcterms:created>
  <dcterms:modified xsi:type="dcterms:W3CDTF">2019-12-04T02:11:50Z</dcterms:modified>
</cp:coreProperties>
</file>