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499FA-40B1-4C2C-BFF9-039C81925DD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0CB88-853C-4339-BA32-5DA75B0D86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98533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499FA-40B1-4C2C-BFF9-039C81925DD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0CB88-853C-4339-BA32-5DA75B0D86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16190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499FA-40B1-4C2C-BFF9-039C81925DD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0CB88-853C-4339-BA32-5DA75B0D86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40067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499FA-40B1-4C2C-BFF9-039C81925DD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0CB88-853C-4339-BA32-5DA75B0D86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55649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499FA-40B1-4C2C-BFF9-039C81925DD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0CB88-853C-4339-BA32-5DA75B0D86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33793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499FA-40B1-4C2C-BFF9-039C81925DD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0CB88-853C-4339-BA32-5DA75B0D86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49013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499FA-40B1-4C2C-BFF9-039C81925DD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0CB88-853C-4339-BA32-5DA75B0D86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18646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499FA-40B1-4C2C-BFF9-039C81925DD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0CB88-853C-4339-BA32-5DA75B0D86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45100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499FA-40B1-4C2C-BFF9-039C81925DD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0CB88-853C-4339-BA32-5DA75B0D86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7757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499FA-40B1-4C2C-BFF9-039C81925DD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0CB88-853C-4339-BA32-5DA75B0D86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84934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499FA-40B1-4C2C-BFF9-039C81925DD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0CB88-853C-4339-BA32-5DA75B0D86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94309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499FA-40B1-4C2C-BFF9-039C81925DD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70CB88-853C-4339-BA32-5DA75B0D86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9233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5" Type="http://schemas.openxmlformats.org/officeDocument/2006/relationships/slide" Target="slide3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3000">
              <a:srgbClr val="0070C0"/>
            </a:gs>
            <a:gs pos="6000">
              <a:srgbClr val="00B0F0"/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378415"/>
            <a:ext cx="7772400" cy="2387600"/>
          </a:xfrm>
          <a:noFill/>
        </p:spPr>
        <p:txBody>
          <a:bodyPr>
            <a:normAutofit/>
          </a:bodyPr>
          <a:lstStyle/>
          <a:p>
            <a:r>
              <a:rPr lang="zh-TW" altLang="en-US" sz="9600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文鼎中仿" panose="020B0609010101010101" pitchFamily="49" charset="-120"/>
                <a:ea typeface="文鼎中仿" panose="020B0609010101010101" pitchFamily="49" charset="-120"/>
              </a:rPr>
              <a:t>常識猜謎</a:t>
            </a:r>
            <a:endParaRPr lang="zh-TW" altLang="en-US" sz="9600" dirty="0">
              <a:ln>
                <a:solidFill>
                  <a:schemeClr val="tx1"/>
                </a:solidFill>
              </a:ln>
              <a:solidFill>
                <a:srgbClr val="FFFF00"/>
              </a:solidFill>
              <a:latin typeface="文鼎中仿" panose="020B0609010101010101" pitchFamily="49" charset="-120"/>
              <a:ea typeface="文鼎中仿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422470" y="5257800"/>
            <a:ext cx="1658982" cy="107115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>
                <a:solidFill>
                  <a:schemeClr val="tx1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趕快開始</a:t>
            </a:r>
            <a:endParaRPr lang="zh-TW" altLang="en-US" sz="2400" b="1" dirty="0">
              <a:solidFill>
                <a:schemeClr val="tx1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740243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  <p:sndAc>
          <p:stSnd>
            <p:snd r:embed="rId2" name="breeze.wav"/>
          </p:stSnd>
        </p:sndAc>
      </p:transition>
    </mc:Choice>
    <mc:Fallback>
      <p:transition spd="slow" advClick="0">
        <p:split orient="vert"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227275"/>
            <a:ext cx="6858001" cy="3214097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請問一滴水</a:t>
            </a:r>
            <a:r>
              <a:rPr lang="en-US" altLang="zh-TW" sz="5400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+</a:t>
            </a:r>
            <a:r>
              <a:rPr lang="zh-TW" altLang="en-US" sz="5400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一滴水</a:t>
            </a:r>
            <a:r>
              <a:rPr lang="en-US" altLang="zh-TW" sz="5400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=?</a:t>
            </a:r>
            <a:endParaRPr lang="zh-TW" altLang="en-US" sz="5400" dirty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603173" y="5264331"/>
            <a:ext cx="1658982" cy="107115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tx1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一個</a:t>
            </a:r>
            <a:r>
              <a:rPr lang="zh-TW" altLang="en-US" sz="2800" dirty="0">
                <a:solidFill>
                  <a:schemeClr val="tx1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水</a:t>
            </a:r>
          </a:p>
        </p:txBody>
      </p:sp>
      <p:sp>
        <p:nvSpPr>
          <p:cNvPr id="5" name="圓角矩形 4">
            <a:hlinkClick r:id="rId4" action="ppaction://hlinksldjump"/>
          </p:cNvPr>
          <p:cNvSpPr/>
          <p:nvPr/>
        </p:nvSpPr>
        <p:spPr>
          <a:xfrm>
            <a:off x="1524004" y="5231674"/>
            <a:ext cx="1650270" cy="107115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tx1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一滴水</a:t>
            </a:r>
            <a:endParaRPr lang="zh-TW" altLang="en-US" sz="2400" b="1" dirty="0">
              <a:solidFill>
                <a:schemeClr val="tx1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sp>
        <p:nvSpPr>
          <p:cNvPr id="6" name="圓角矩形 5">
            <a:hlinkClick r:id="rId5" action="ppaction://hlinksldjump"/>
          </p:cNvPr>
          <p:cNvSpPr/>
          <p:nvPr/>
        </p:nvSpPr>
        <p:spPr>
          <a:xfrm>
            <a:off x="5869578" y="5231674"/>
            <a:ext cx="1658982" cy="107115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solidFill>
                  <a:schemeClr val="tx1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兩滴水</a:t>
            </a:r>
            <a:endParaRPr lang="zh-TW" altLang="en-US" sz="2400" dirty="0">
              <a:solidFill>
                <a:schemeClr val="tx1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26215586"/>
      </p:ext>
    </p:extLst>
  </p:cSld>
  <p:clrMapOvr>
    <a:masterClrMapping/>
  </p:clrMapOvr>
  <p:transition spd="slow" advClick="0">
    <p:wipe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1000">
              <a:srgbClr val="002060"/>
            </a:gs>
            <a:gs pos="77000">
              <a:schemeClr val="tx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雲朵形圖說文字 3"/>
          <p:cNvSpPr/>
          <p:nvPr/>
        </p:nvSpPr>
        <p:spPr>
          <a:xfrm>
            <a:off x="6456961" y="3471452"/>
            <a:ext cx="1824889" cy="1009107"/>
          </a:xfrm>
          <a:prstGeom prst="cloudCallout">
            <a:avLst>
              <a:gd name="adj1" fmla="val -96007"/>
              <a:gd name="adj2" fmla="val 7094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哈哈答錯了</a:t>
            </a:r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5965" y="2664821"/>
            <a:ext cx="1887322" cy="2534195"/>
          </a:xfrm>
          <a:prstGeom prst="rect">
            <a:avLst/>
          </a:prstGeom>
        </p:spPr>
      </p:pic>
      <p:sp>
        <p:nvSpPr>
          <p:cNvPr id="6" name="圓角矩形 5">
            <a:hlinkClick r:id="" action="ppaction://hlinkshowjump?jump=previousslide"/>
          </p:cNvPr>
          <p:cNvSpPr/>
          <p:nvPr/>
        </p:nvSpPr>
        <p:spPr>
          <a:xfrm>
            <a:off x="3848580" y="5479869"/>
            <a:ext cx="1703133" cy="107115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solidFill>
                  <a:schemeClr val="tx1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給我重來</a:t>
            </a:r>
            <a:endParaRPr lang="zh-TW" altLang="en-US" sz="2400" dirty="0">
              <a:solidFill>
                <a:schemeClr val="tx1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6824405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1000">
              <a:schemeClr val="accent1">
                <a:lumMod val="45000"/>
                <a:lumOff val="55000"/>
              </a:schemeClr>
            </a:gs>
            <a:gs pos="85000">
              <a:srgbClr val="98ECD5"/>
            </a:gs>
            <a:gs pos="2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橢圓形圖說文字 2"/>
          <p:cNvSpPr/>
          <p:nvPr/>
        </p:nvSpPr>
        <p:spPr>
          <a:xfrm>
            <a:off x="5878287" y="1342345"/>
            <a:ext cx="2638698" cy="1240971"/>
          </a:xfrm>
          <a:prstGeom prst="wedgeEllipseCallout">
            <a:avLst>
              <a:gd name="adj1" fmla="val -60724"/>
              <a:gd name="adj2" fmla="val 10766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FFFF00"/>
                </a:solidFill>
              </a:rPr>
              <a:t>就算你答對了我</a:t>
            </a:r>
            <a:r>
              <a:rPr lang="zh-TW" altLang="en-US" dirty="0" smtClean="0">
                <a:solidFill>
                  <a:schemeClr val="tx1"/>
                </a:solidFill>
              </a:rPr>
              <a:t>還是會笑你哈哈哈</a:t>
            </a:r>
            <a:r>
              <a:rPr lang="en-US" altLang="zh-TW" dirty="0" smtClean="0"/>
              <a:t>.......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595" y="2248365"/>
            <a:ext cx="2248119" cy="2676334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3592285" y="5185954"/>
            <a:ext cx="1828799" cy="132588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tx1"/>
                </a:solidFill>
              </a:rPr>
              <a:t>趕快離開</a:t>
            </a:r>
            <a:endParaRPr lang="zh-TW" alt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12220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:sndAc>
          <p:stSnd>
            <p:snd r:embed="rId2" name="type.wav"/>
          </p:stSnd>
        </p:sndAc>
      </p:transition>
    </mc:Choice>
    <mc:Fallback>
      <p:transition spd="slow" advClick="0"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</TotalTime>
  <Words>39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文鼎中仿</vt:lpstr>
      <vt:lpstr>文鼎空疊圓</vt:lpstr>
      <vt:lpstr>細明體</vt:lpstr>
      <vt:lpstr>新細明體</vt:lpstr>
      <vt:lpstr>Arial</vt:lpstr>
      <vt:lpstr>Calibri</vt:lpstr>
      <vt:lpstr>Calibri Light</vt:lpstr>
      <vt:lpstr>Office Theme</vt:lpstr>
      <vt:lpstr>常識猜謎</vt:lpstr>
      <vt:lpstr>請問一滴水+一滴水=?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11</cp:revision>
  <dcterms:created xsi:type="dcterms:W3CDTF">2019-11-13T01:44:00Z</dcterms:created>
  <dcterms:modified xsi:type="dcterms:W3CDTF">2019-12-04T02:10:36Z</dcterms:modified>
</cp:coreProperties>
</file>