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B76F-EB46-4A52-B0E7-AB52C3C1622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53F5-5CA6-4E14-BCB4-7BC39E0056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29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B76F-EB46-4A52-B0E7-AB52C3C1622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53F5-5CA6-4E14-BCB4-7BC39E0056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31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B76F-EB46-4A52-B0E7-AB52C3C1622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53F5-5CA6-4E14-BCB4-7BC39E0056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87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B76F-EB46-4A52-B0E7-AB52C3C1622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53F5-5CA6-4E14-BCB4-7BC39E0056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0155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B76F-EB46-4A52-B0E7-AB52C3C1622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53F5-5CA6-4E14-BCB4-7BC39E0056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153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B76F-EB46-4A52-B0E7-AB52C3C1622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53F5-5CA6-4E14-BCB4-7BC39E0056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3704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B76F-EB46-4A52-B0E7-AB52C3C1622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53F5-5CA6-4E14-BCB4-7BC39E00568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681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B76F-EB46-4A52-B0E7-AB52C3C1622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53F5-5CA6-4E14-BCB4-7BC39E00568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62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B76F-EB46-4A52-B0E7-AB52C3C1622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53F5-5CA6-4E14-BCB4-7BC39E0056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8076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B76F-EB46-4A52-B0E7-AB52C3C1622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53F5-5CA6-4E14-BCB4-7BC39E0056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0258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B76F-EB46-4A52-B0E7-AB52C3C1622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53F5-5CA6-4E14-BCB4-7BC39E0056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1375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AECB76F-EB46-4A52-B0E7-AB52C3C1622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C53F5-5CA6-4E14-BCB4-7BC39E0056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7936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audio" Target="../media/audio2.wav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6000">
              <a:srgbClr val="00B0F0">
                <a:lumMod val="100000"/>
              </a:srgbClr>
            </a:gs>
            <a:gs pos="45000">
              <a:srgbClr val="92D050"/>
            </a:gs>
            <a:gs pos="18000">
              <a:srgbClr val="FFFF00"/>
            </a:gs>
            <a:gs pos="93000">
              <a:srgbClr val="FF00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26301" y="1136469"/>
            <a:ext cx="7263665" cy="1256002"/>
          </a:xfrm>
          <a:noFill/>
        </p:spPr>
        <p:txBody>
          <a:bodyPr>
            <a:prstTxWarp prst="textArchDown">
              <a:avLst/>
            </a:prstTxWarp>
            <a:normAutofit/>
          </a:bodyPr>
          <a:lstStyle/>
          <a:p>
            <a:r>
              <a:rPr lang="zh-TW" altLang="en-US" sz="6600" b="1" dirty="0" smtClean="0">
                <a:ln w="9525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中楷" panose="020B0609010101010101" pitchFamily="49" charset="-120"/>
                <a:ea typeface="文鼎中楷" panose="020B0609010101010101" pitchFamily="49" charset="-120"/>
              </a:rPr>
              <a:t>腦筋急轉彎</a:t>
            </a:r>
            <a:endParaRPr lang="zh-TW" altLang="en-US" sz="6600" b="1" dirty="0">
              <a:ln w="9525">
                <a:solidFill>
                  <a:schemeClr val="accent4">
                    <a:lumMod val="60000"/>
                    <a:lumOff val="40000"/>
                  </a:schemeClr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程序 3">
            <a:hlinkClick r:id="" action="ppaction://hlinkshowjump?jump=nextslide"/>
          </p:cNvPr>
          <p:cNvSpPr/>
          <p:nvPr/>
        </p:nvSpPr>
        <p:spPr>
          <a:xfrm>
            <a:off x="3627538" y="5640649"/>
            <a:ext cx="1703539" cy="826718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002060"/>
                </a:solidFill>
              </a:rPr>
              <a:t>開始</a:t>
            </a:r>
            <a:endParaRPr lang="zh-TW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504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14:doors dir="vert"/>
        <p:sndAc>
          <p:stSnd>
            <p:snd r:embed="rId2" name="bomb.wav"/>
          </p:stSnd>
        </p:sndAc>
      </p:transition>
    </mc:Choice>
    <mc:Fallback xmlns="">
      <p:transition spd="slow" advClick="0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0273" y="561068"/>
            <a:ext cx="7886700" cy="1440000"/>
          </a:xfrm>
        </p:spPr>
        <p:txBody>
          <a:bodyPr/>
          <a:lstStyle/>
          <a:p>
            <a:r>
              <a:rPr lang="en-US" altLang="zh-TW" sz="4800" b="1" dirty="0" smtClean="0">
                <a:ln w="12700">
                  <a:solidFill>
                    <a:srgbClr val="00B0F0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10</a:t>
            </a:r>
            <a:r>
              <a:rPr lang="zh-TW" altLang="en-US" sz="4800" b="1" dirty="0" smtClean="0">
                <a:ln w="12700">
                  <a:solidFill>
                    <a:srgbClr val="00B0F0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滴水</a:t>
            </a:r>
            <a:r>
              <a:rPr lang="en-US" altLang="zh-TW" sz="4800" b="1" dirty="0" smtClean="0">
                <a:ln w="12700">
                  <a:solidFill>
                    <a:srgbClr val="00B0F0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+10</a:t>
            </a:r>
            <a:r>
              <a:rPr lang="zh-TW" altLang="en-US" sz="4800" b="1" dirty="0" smtClean="0">
                <a:ln w="12700">
                  <a:solidFill>
                    <a:srgbClr val="00B0F0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滴水是幾滴水</a:t>
            </a:r>
            <a:r>
              <a:rPr lang="en-US" altLang="zh-TW" sz="8800" b="1" dirty="0" smtClean="0">
                <a:ln w="12700">
                  <a:solidFill>
                    <a:srgbClr val="00B0F0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?</a:t>
            </a:r>
            <a:endParaRPr lang="zh-TW" altLang="en-US" sz="8800" b="1" dirty="0">
              <a:ln w="12700">
                <a:solidFill>
                  <a:srgbClr val="00B0F0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流程圖: 程序 2">
            <a:hlinkClick r:id="rId4" action="ppaction://hlinksldjump"/>
          </p:cNvPr>
          <p:cNvSpPr/>
          <p:nvPr/>
        </p:nvSpPr>
        <p:spPr>
          <a:xfrm>
            <a:off x="1277655" y="5311035"/>
            <a:ext cx="1703539" cy="826718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rgbClr val="002060"/>
                </a:solidFill>
              </a:rPr>
              <a:t>20</a:t>
            </a:r>
            <a:r>
              <a:rPr lang="zh-TW" altLang="en-US" dirty="0" smtClean="0">
                <a:solidFill>
                  <a:srgbClr val="002060"/>
                </a:solidFill>
              </a:rPr>
              <a:t>滴水</a:t>
            </a:r>
            <a:endParaRPr lang="zh-TW" altLang="en-US" dirty="0">
              <a:solidFill>
                <a:srgbClr val="002060"/>
              </a:solidFill>
            </a:endParaRPr>
          </a:p>
        </p:txBody>
      </p:sp>
      <p:sp>
        <p:nvSpPr>
          <p:cNvPr id="4" name="流程圖: 程序 3">
            <a:hlinkClick r:id="rId5" action="ppaction://hlinksldjump"/>
          </p:cNvPr>
          <p:cNvSpPr/>
          <p:nvPr/>
        </p:nvSpPr>
        <p:spPr>
          <a:xfrm>
            <a:off x="6347773" y="5357739"/>
            <a:ext cx="1703539" cy="826718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002060"/>
                </a:solidFill>
              </a:rPr>
              <a:t>一灘水</a:t>
            </a:r>
            <a:endParaRPr lang="zh-TW" altLang="en-US" dirty="0">
              <a:solidFill>
                <a:srgbClr val="002060"/>
              </a:solidFill>
            </a:endParaRPr>
          </a:p>
        </p:txBody>
      </p:sp>
      <p:sp>
        <p:nvSpPr>
          <p:cNvPr id="5" name="流程圖: 程序 4">
            <a:hlinkClick r:id="rId4" action="ppaction://hlinksldjump"/>
          </p:cNvPr>
          <p:cNvSpPr/>
          <p:nvPr/>
        </p:nvSpPr>
        <p:spPr>
          <a:xfrm>
            <a:off x="3641853" y="5311035"/>
            <a:ext cx="1703539" cy="826718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002060"/>
                </a:solidFill>
              </a:rPr>
              <a:t>不知</a:t>
            </a:r>
            <a:r>
              <a:rPr lang="zh-TW" altLang="en-US" dirty="0">
                <a:solidFill>
                  <a:srgbClr val="002060"/>
                </a:solidFill>
              </a:rPr>
              <a:t>道</a:t>
            </a:r>
          </a:p>
        </p:txBody>
      </p:sp>
    </p:spTree>
    <p:extLst>
      <p:ext uri="{BB962C8B-B14F-4D97-AF65-F5344CB8AC3E}">
        <p14:creationId xmlns:p14="http://schemas.microsoft.com/office/powerpoint/2010/main" val="42175675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crush"/>
        <p:sndAc>
          <p:stSnd>
            <p:snd r:embed="rId2" name="explode.wav"/>
          </p:stSnd>
        </p:sndAc>
      </p:transition>
    </mc:Choice>
    <mc:Fallback xmlns="">
      <p:transition spd="slow" advClick="0">
        <p:fade/>
        <p:sndAc>
          <p:stSnd>
            <p:snd r:embed="rId6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244" y="2946515"/>
            <a:ext cx="2467358" cy="2802931"/>
          </a:xfrm>
          <a:prstGeom prst="rect">
            <a:avLst/>
          </a:prstGeom>
        </p:spPr>
      </p:pic>
      <p:sp>
        <p:nvSpPr>
          <p:cNvPr id="3" name="流程圖: 循序存取儲存裝置 2"/>
          <p:cNvSpPr/>
          <p:nvPr/>
        </p:nvSpPr>
        <p:spPr>
          <a:xfrm>
            <a:off x="2918565" y="2116898"/>
            <a:ext cx="2492679" cy="2392471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答錯了</a:t>
            </a:r>
            <a:r>
              <a:rPr lang="en-US" altLang="zh-TW" sz="3200" dirty="0" smtClean="0"/>
              <a:t>…</a:t>
            </a:r>
          </a:p>
          <a:p>
            <a:pPr algn="ctr"/>
            <a:endParaRPr lang="zh-TW" altLang="en-US" dirty="0"/>
          </a:p>
        </p:txBody>
      </p:sp>
      <p:sp>
        <p:nvSpPr>
          <p:cNvPr id="4" name="流程圖: 程序 3">
            <a:hlinkClick r:id="" action="ppaction://hlinkshowjump?jump=previousslide"/>
          </p:cNvPr>
          <p:cNvSpPr/>
          <p:nvPr/>
        </p:nvSpPr>
        <p:spPr>
          <a:xfrm>
            <a:off x="3444658" y="5674290"/>
            <a:ext cx="1703539" cy="826718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002060"/>
                </a:solidFill>
              </a:rPr>
              <a:t>重</a:t>
            </a:r>
            <a:r>
              <a:rPr lang="zh-TW" altLang="en-US" dirty="0">
                <a:solidFill>
                  <a:srgbClr val="002060"/>
                </a:solidFill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34383508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  <p:sndAc>
          <p:stSnd>
            <p:snd r:embed="rId2" name="drumroll.wav"/>
          </p:stSnd>
        </p:sndAc>
      </p:transition>
    </mc:Choice>
    <mc:Fallback xmlns="">
      <p:transition spd="slow" advClick="0">
        <p:fade/>
        <p:sndAc>
          <p:stSnd>
            <p:snd r:embed="rId4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1763" y="2968668"/>
            <a:ext cx="2743723" cy="3358737"/>
          </a:xfrm>
          <a:prstGeom prst="rect">
            <a:avLst/>
          </a:prstGeom>
        </p:spPr>
      </p:pic>
      <p:sp>
        <p:nvSpPr>
          <p:cNvPr id="3" name="矩形圖說文字 2"/>
          <p:cNvSpPr/>
          <p:nvPr/>
        </p:nvSpPr>
        <p:spPr>
          <a:xfrm>
            <a:off x="2925087" y="1177447"/>
            <a:ext cx="4108537" cy="1640909"/>
          </a:xfrm>
          <a:prstGeom prst="wedgeRectCallout">
            <a:avLst>
              <a:gd name="adj1" fmla="val 34350"/>
              <a:gd name="adj2" fmla="val 968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答對了喔</a:t>
            </a:r>
            <a:endParaRPr lang="zh-TW" altLang="en-US" sz="4000" dirty="0"/>
          </a:p>
        </p:txBody>
      </p:sp>
      <p:sp>
        <p:nvSpPr>
          <p:cNvPr id="4" name="流程圖: 程序 3">
            <a:hlinkClick r:id="" action="ppaction://hlinkshowjump?jump=endshow"/>
          </p:cNvPr>
          <p:cNvSpPr/>
          <p:nvPr/>
        </p:nvSpPr>
        <p:spPr>
          <a:xfrm>
            <a:off x="3444658" y="5674290"/>
            <a:ext cx="1703539" cy="826718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>
                <a:solidFill>
                  <a:srgbClr val="002060"/>
                </a:solidFill>
              </a:rPr>
              <a:t>離</a:t>
            </a:r>
            <a:r>
              <a:rPr lang="zh-TW" altLang="en-US">
                <a:solidFill>
                  <a:srgbClr val="002060"/>
                </a:solidFill>
              </a:rPr>
              <a:t>開</a:t>
            </a:r>
            <a:endParaRPr lang="zh-TW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455697"/>
      </p:ext>
    </p:extLst>
  </p:cSld>
  <p:clrMapOvr>
    <a:masterClrMapping/>
  </p:clrMapOvr>
  <p:transition spd="slow" advClick="0">
    <p:wipe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TM02900722[[fn=離子會議室]]</Template>
  <TotalTime>104</TotalTime>
  <Words>28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文鼎中楷</vt:lpstr>
      <vt:lpstr>新細明體</vt:lpstr>
      <vt:lpstr>Calibri</vt:lpstr>
      <vt:lpstr>Calibri Light</vt:lpstr>
      <vt:lpstr>Wingdings 2</vt:lpstr>
      <vt:lpstr>HDOfficeLightV0</vt:lpstr>
      <vt:lpstr>腦筋急轉彎</vt:lpstr>
      <vt:lpstr>10滴水+10滴水是幾滴水?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Windows 使用者</dc:creator>
  <cp:lastModifiedBy>Windows 使用者</cp:lastModifiedBy>
  <cp:revision>12</cp:revision>
  <dcterms:created xsi:type="dcterms:W3CDTF">2019-11-13T01:43:51Z</dcterms:created>
  <dcterms:modified xsi:type="dcterms:W3CDTF">2019-12-04T02:16:12Z</dcterms:modified>
</cp:coreProperties>
</file>