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13640" y="304800"/>
            <a:ext cx="6019800" cy="2296200"/>
          </a:xfrm>
          <a:prstGeom prst="wedgeEllipseCallout">
            <a:avLst>
              <a:gd name="adj1" fmla="val -31719"/>
              <a:gd name="adj2" fmla="val 625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你們可以用「三」</a:t>
            </a:r>
            <a:r>
              <a:rPr lang="zh-TW" altLang="en-US" sz="4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開頭的</a:t>
            </a:r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成語來形容我？</a:t>
            </a:r>
            <a:endParaRPr lang="zh-TW" altLang="en-US" sz="4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97280" y="92460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三思而行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023360" y="926280"/>
            <a:ext cx="2316480" cy="1417320"/>
          </a:xfrm>
          <a:prstGeom prst="wedgeRoundRectCallout">
            <a:avLst>
              <a:gd name="adj1" fmla="val 8772"/>
              <a:gd name="adj2" fmla="val 7110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三從四德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6949440" y="924600"/>
            <a:ext cx="2316480" cy="14173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三顧茅廬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31720" y="65028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639520" y="650280"/>
            <a:ext cx="3413040" cy="1834080"/>
          </a:xfrm>
          <a:prstGeom prst="cloudCallout">
            <a:avLst>
              <a:gd name="adj1" fmla="val -24405"/>
              <a:gd name="adj2" fmla="val 7080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我想想</a:t>
            </a:r>
            <a:r>
              <a:rPr lang="en-US" altLang="zh-TW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...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78240" y="9708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675120" y="604560"/>
            <a:ext cx="2316480" cy="1417320"/>
          </a:xfrm>
          <a:prstGeom prst="wedgeRoundRectCallout">
            <a:avLst>
              <a:gd name="adj1" fmla="val -18859"/>
              <a:gd name="adj2" fmla="val 78629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三八阿花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278240" y="2366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278240" y="37627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0472E-6 4.27971E-6 L -0.85842 0.0703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29" y="350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0472E-6 -2.02436E-6 L -0.9296 -0.2702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88" y="-135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1.04998E-7 L 0.00016 1.04998E-7 C -0.00535 0.00126 -0.01086 0.00294 -0.01637 0.00399 C -0.02189 0.00504 -0.02756 0.00483 -0.03307 0.00609 C -0.03669 0.00693 -0.04 0.00924 -0.04362 0.01008 C -0.05055 0.01176 -0.05779 0.0126 -0.06472 0.01407 C -0.07086 0.01554 -0.07685 0.01701 -0.08299 0.01806 C -0.08645 0.0189 -0.08992 0.01932 -0.09354 0.02016 C -0.09559 0.02058 -0.09748 0.02163 -0.09952 0.02226 C -0.10393 0.02331 -0.11496 0.02541 -0.11921 0.02625 C -0.12724 0.02751 -0.13527 0.02919 -0.1433 0.03024 L -0.15842 0.03234 C -0.16252 0.03276 -0.16661 0.0336 -0.17055 0.03423 L -0.20078 0.03822 L -0.2326 0.04242 C -0.23811 0.04347 -0.24362 0.04557 -0.24913 0.04641 C -0.25921 0.04767 -0.26945 0.04746 -0.27937 0.0483 C -0.28456 0.04872 -0.28945 0.04977 -0.29464 0.0504 L -0.43968 0.04431 C -0.4496 0.04389 -0.45874 0.04095 -0.46834 0.03822 L -0.49716 0.03024 L -0.50472 0.02814 C -0.53606 0.01029 -0.49685 0.03234 -0.52441 0.01806 C -0.52787 0.01638 -0.53134 0.01386 -0.53496 0.01218 C -0.56126 -0.00042 -0.5285 0.01785 -0.55763 0.0021 C -0.56472 -0.00189 -0.57165 -0.00651 -0.57874 -0.01008 C -0.59543 -0.01848 -0.58677 -0.01428 -0.60456 -0.02226 C -0.60803 -0.02562 -0.61134 -0.02919 -0.61511 -0.03234 C -0.61889 -0.03528 -0.62315 -0.03759 -0.62708 -0.04032 C -0.63181 -0.04347 -0.63637 -0.04683 -0.64078 -0.0504 C -0.64488 -0.05355 -0.64866 -0.05733 -0.65291 -0.06048 C -0.66047 -0.06615 -0.67417 -0.07392 -0.68157 -0.08064 C -0.70015 -0.09786 -0.71165 -0.11172 -0.7285 -0.13104 C -0.74614 -0.15141 -0.737 -0.13944 -0.75874 -0.17346 C -0.76126 -0.17745 -0.76441 -0.18081 -0.7663 -0.18543 C -0.76882 -0.19152 -0.77118 -0.19761 -0.77386 -0.2037 C -0.77622 -0.20916 -0.77905 -0.2142 -0.78141 -0.21966 C -0.78362 -0.22491 -0.78582 -0.23016 -0.7874 -0.23583 C -0.78992 -0.24507 -0.79071 -0.25494 -0.79338 -0.26418 L -0.79653 -0.27426 C -0.79795 -0.30051 -0.79968 -0.3192 -0.79653 -0.3467 C -0.79559 -0.35384 -0.79212 -0.35993 -0.79039 -0.36686 C -0.78803 -0.37631 -0.78582 -0.38723 -0.78141 -0.39521 C -0.77984 -0.39773 -0.77826 -0.40046 -0.77685 -0.40319 C -0.77574 -0.40508 -0.77496 -0.40739 -0.77386 -0.40928 C -0.76645 -0.42062 -0.7696 -0.41411 -0.76173 -0.42335 C -0.75622 -0.42986 -0.7559 -0.43259 -0.7496 -0.43742 C -0.74472 -0.4412 -0.73952 -0.44414 -0.73448 -0.4475 C -0.72393 -0.45464 -0.72236 -0.45611 -0.71181 -0.46157 C -0.70787 -0.46367 -0.70378 -0.46598 -0.69968 -0.46766 C -0.69574 -0.46934 -0.69165 -0.47039 -0.68756 -0.47165 C -0.67858 -0.47459 -0.66929 -0.47627 -0.66047 -0.47984 C -0.65685 -0.4811 -0.65338 -0.48278 -0.64992 -0.48383 C -0.64582 -0.48488 -0.64173 -0.48509 -0.63779 -0.48593 C -0.63071 -0.48719 -0.62362 -0.48887 -0.61653 -0.48992 C -0.59921 -0.49223 -0.59732 -0.49265 -0.57732 -0.49391 L -0.53496 -0.4958 L -0.43212 -0.49391 C -0.43008 -0.49391 -0.42819 -0.49244 -0.42614 -0.49181 C -0.41952 -0.49034 -0.41417 -0.49013 -0.40803 -0.48782 C -0.40488 -0.48677 -0.40173 -0.48551 -0.39889 -0.48383 C -0.38126 -0.47333 -0.4063 -0.48509 -0.38976 -0.47774 C -0.38299 -0.46871 -0.38283 -0.46892 -0.37622 -0.45758 C -0.36771 -0.44309 -0.37779 -0.45989 -0.37165 -0.44561 C -0.37039 -0.44267 -0.36866 -0.44015 -0.36708 -0.43742 C -0.36614 -0.43553 -0.36519 -0.43343 -0.36409 -0.43133 C -0.35937 -0.39941 -0.36819 -0.45569 -0.35653 -0.40109 C -0.35448 -0.39185 -0.35228 -0.3824 -0.35055 -0.37295 C -0.34992 -0.37022 -0.3496 -0.36749 -0.34897 -0.36497 C -0.34803 -0.36014 -0.34677 -0.35552 -0.34598 -0.35069 C -0.34519 -0.34607 -0.34519 -0.34124 -0.34441 -0.33663 C -0.34362 -0.3318 -0.3422 -0.32739 -0.34141 -0.32256 C -0.34063 -0.31794 -0.34031 -0.31311 -0.33984 -0.30849 C -0.33763 -0.2856 -0.33842 -0.29169 -0.33685 -0.26208 C -0.33716 -0.25389 -0.33732 -0.21294 -0.33984 -0.19551 C -0.34063 -0.19068 -0.34204 -0.18627 -0.34299 -0.18144 C -0.34362 -0.17808 -0.34378 -0.17472 -0.34441 -0.17136 C -0.34614 -0.16233 -0.34913 -0.14952 -0.35197 -0.14112 C -0.35323 -0.13755 -0.35543 -0.13461 -0.35653 -0.13104 C -0.35842 -0.12516 -0.35921 -0.11886 -0.3611 -0.11298 C -0.3622 -0.1092 -0.36409 -0.10605 -0.36567 -0.1029 C -0.37386 -0.08589 -0.37716 -0.07791 -0.38677 -0.06447 C -0.40252 -0.04263 -0.42063 -0.01848 -0.43968 -0.0021 C -0.45984 0.01533 -0.48645 0.03969 -0.50929 0.05439 C -0.52819 0.06657 -0.54693 0.07938 -0.56661 0.08862 C -0.58582 0.09765 -0.60173 0.10563 -0.6211 0.11298 C -0.6433 0.12117 -0.66472 0.13398 -0.68756 0.13713 L -0.71779 0.14112 C -0.79197 0.16169 -0.71905 0.14406 -0.78441 0.1533 C -0.79354 0.15456 -0.80252 0.15813 -0.81165 0.15918 C -0.82866 0.16148 -0.86299 0.16337 -0.86299 0.16337 C -0.88819 0.16253 -0.91338 0.16358 -0.93858 0.16128 C -0.94929 0.16023 -0.97039 0.1533 -0.97039 0.1533 C -0.97543 0.14994 -0.98031 0.14595 -0.98551 0.14322 C -1.01669 0.12558 -0.98047 0.14994 -1.01417 0.12894 C -1.02346 0.12327 -1.03212 0.11634 -1.04141 0.11088 C -1.05401 0.10332 -1.05448 0.10374 -1.06551 0.09471 C -1.07401 0.08778 -1.08504 0.07686 -1.09134 0.06846 C -1.09323 0.06594 -1.09559 0.06363 -1.09716 0.06048 C -1.10015 0.05418 -1.10472 0.04032 -1.10472 0.04032 C -1.10519 0.03696 -1.10567 0.0336 -1.1063 0.03024 C -1.10708 0.02541 -1.10866 0.021 -1.10929 0.01617 C -1.11023 0.00735 -1.11023 -0.00126 -1.11086 -0.01008 C -1.11023 -0.03402 -1.11086 -0.06195 -1.10771 -0.08673 C -1.1063 -0.09828 -1.10456 -0.10983 -1.10173 -0.12096 C -1.10031 -0.12642 -1.09826 -0.13146 -1.09716 -0.13713 C -1.07905 -0.22806 -1.09952 -0.14154 -1.08677 -0.18753 C -1.08504 -0.19341 -1.08441 -0.19992 -1.0822 -0.20559 C -1.08031 -0.21084 -1.077 -0.21483 -1.07464 -0.21966 C -1.07244 -0.22428 -1.07071 -0.22932 -1.06866 -0.23394 C -1.06157 -0.24864 -1.0496 -0.27279 -1.03984 -0.28434 C -1.02204 -0.30513 -1.02929 -0.29757 -1.00362 -0.32046 C -0.99968 -0.32403 -0.9959 -0.32802 -0.99149 -0.33054 L -0.95669 -0.35069 C -0.94598 -0.35699 -0.93244 -0.36497 -0.92189 -0.36896 C -0.91055 -0.37316 -0.89874 -0.37799 -0.88724 -0.38093 L -0.87212 -0.38513 C -0.86252 -0.38765 -0.85307 -0.39164 -0.8433 -0.39311 C -0.83874 -0.39374 -0.83433 -0.39416 -0.82976 -0.39521 C -0.82362 -0.39626 -0.81763 -0.39752 -0.81165 -0.3992 C -0.80456 -0.40088 -0.79763 -0.40403 -0.79039 -0.40529 C -0.76582 -0.40907 -0.72756 -0.41012 -0.70283 -0.41117 C -0.65984 -0.41054 -0.617 -0.41117 -0.57417 -0.40928 C -0.57149 -0.40907 -0.56929 -0.40634 -0.56661 -0.40529 C -0.56346 -0.40382 -0.55606 -0.40193 -0.55307 -0.40109 C -0.54472 -0.39017 -0.55244 -0.39941 -0.54393 -0.39101 C -0.53937 -0.38639 -0.53039 -0.37694 -0.53039 -0.37694 C -0.52834 -0.37232 -0.52645 -0.36749 -0.52441 -0.36287 C -0.52346 -0.36077 -0.5222 -0.35888 -0.52141 -0.35678 C -0.52063 -0.35489 -0.52047 -0.35279 -0.51984 -0.35069 C -0.51417 -0.33327 -0.51889 -0.3509 -0.51527 -0.33663 C -0.51622 -0.31185 -0.5159 -0.28686 -0.51826 -0.26208 C -0.52 -0.24402 -0.52362 -0.24528 -0.52897 -0.23394 C -0.53291 -0.22533 -0.53071 -0.22533 -0.53637 -0.21777 C -0.53826 -0.21525 -0.54078 -0.21399 -0.54252 -0.21168 C -0.54535 -0.2079 -0.54708 -0.20307 -0.55008 -0.1995 C -0.55134 -0.19824 -0.55323 -0.19866 -0.55464 -0.19761 C -0.56929 -0.18669 -0.55795 -0.19152 -0.56976 -0.18753 C -0.57118 -0.18606 -0.5726 -0.18459 -0.57417 -0.18354 C -0.57795 -0.18102 -0.58441 -0.18018 -0.58787 -0.17934 C -0.58945 -0.18018 -0.59118 -0.18018 -0.59244 -0.18144 C -0.59559 -0.18501 -0.59669 -0.19362 -0.59842 -0.19761 C -0.60015 -0.20118 -0.60267 -0.20412 -0.60456 -0.20769 C -0.60614 -0.21084 -0.6074 -0.21441 -0.60897 -0.21777 C -0.60992 -0.21987 -0.61118 -0.22155 -0.61197 -0.22386 C -0.61275 -0.22575 -0.61291 -0.22785 -0.61354 -0.22974 C -0.61921 -0.24717 -0.61448 -0.22974 -0.61811 -0.24402 C -0.61637 -0.25788 -0.61874 -0.25305 -0.61354 -0.25998 L -0.61354 -0.25998 " pathEditMode="relative" ptsTypes="AAAAAAAAAAAAAAAAAAAAAAAAAAAAAAAAAAAAAAAAAAAAAAAAAAAAAAAAAAAAAAAAAAAAAAAAAAAAAAAAAAAAAAAAAAAAAAAAAAAAAAAAAAAAAAAAAAAAAAAAAAAAAAAAAAAAAAAAAAAAAAAAAAAAA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2019-10-30T02:05:08Z</dcterms:modified>
  <dc:language>zh-TW</dc:language>
</cp:coreProperties>
</file>