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661920" y="300228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844040" y="259080"/>
            <a:ext cx="4023360" cy="2743200"/>
          </a:xfrm>
          <a:prstGeom prst="wedgeEllipse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06300" y="306036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906300" y="716280"/>
            <a:ext cx="3406620" cy="1903320"/>
          </a:xfrm>
          <a:prstGeom prst="wedgeRoundRectCallout">
            <a:avLst>
              <a:gd name="adj1" fmla="val -14421"/>
              <a:gd name="adj2" fmla="val 73710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一見如故</a:t>
            </a:r>
          </a:p>
        </p:txBody>
      </p:sp>
      <p:sp>
        <p:nvSpPr>
          <p:cNvPr id="4" name="圓角矩形圖說文字 3"/>
          <p:cNvSpPr/>
          <p:nvPr/>
        </p:nvSpPr>
        <p:spPr>
          <a:xfrm>
            <a:off x="4412625" y="807780"/>
            <a:ext cx="2665710" cy="2003220"/>
          </a:xfrm>
          <a:prstGeom prst="wedgeRoundRectCallout">
            <a:avLst>
              <a:gd name="adj1" fmla="val -30767"/>
              <a:gd name="adj2" fmla="val 71521"/>
              <a:gd name="adj3" fmla="val 1666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一鼓作氣</a:t>
            </a:r>
          </a:p>
        </p:txBody>
      </p:sp>
      <p:sp>
        <p:nvSpPr>
          <p:cNvPr id="5" name="圓角矩形圖說文字 4"/>
          <p:cNvSpPr/>
          <p:nvPr/>
        </p:nvSpPr>
        <p:spPr>
          <a:xfrm>
            <a:off x="7078335" y="978360"/>
            <a:ext cx="2727960" cy="1832640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234440" y="2240019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798320" y="959858"/>
            <a:ext cx="3291360" cy="1600461"/>
          </a:xfrm>
          <a:prstGeom prst="wedgeEllipseCallout">
            <a:avLst>
              <a:gd name="adj1" fmla="val -18055"/>
              <a:gd name="adj2" fmla="val 6642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370320" y="853440"/>
            <a:ext cx="3581400" cy="1890120"/>
          </a:xfrm>
          <a:prstGeom prst="cloudCallout">
            <a:avLst>
              <a:gd name="adj1" fmla="val -25088"/>
              <a:gd name="adj2" fmla="val 6814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我想想</a:t>
            </a:r>
            <a:r>
              <a:rPr lang="en-US" altLang="zh-TW" sz="36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...</a:t>
            </a:r>
            <a:endParaRPr lang="zh-TW" altLang="en-US" sz="3600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232520" y="9349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545040" y="408840"/>
            <a:ext cx="3078480" cy="2039160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5591E-6 4.18732E-6 L -0.87984 -0.0459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000" y="-2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文鼎中鋼筆行楷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26</cp:revision>
  <dcterms:created xsi:type="dcterms:W3CDTF">2017-09-25T22:47:10Z</dcterms:created>
  <dcterms:modified xsi:type="dcterms:W3CDTF">2019-10-30T02:20:42Z</dcterms:modified>
  <dc:language>zh-TW</dc:language>
</cp:coreProperties>
</file>