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74240" y="274320"/>
            <a:ext cx="5830320" cy="2362200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56080" y="701040"/>
            <a:ext cx="2644320" cy="1600200"/>
          </a:xfrm>
          <a:prstGeom prst="wedgeRoundRectCallout">
            <a:avLst>
              <a:gd name="adj1" fmla="val -13886"/>
              <a:gd name="adj2" fmla="val 79960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468750" y="1066800"/>
            <a:ext cx="2941620" cy="1554480"/>
          </a:xfrm>
          <a:prstGeom prst="wedgeRoundRectCallout">
            <a:avLst>
              <a:gd name="adj1" fmla="val -6442"/>
              <a:gd name="adj2" fmla="val 7757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903720" y="1225140"/>
            <a:ext cx="2560440" cy="1325880"/>
          </a:xfrm>
          <a:prstGeom prst="wedgeRoundRectCallout">
            <a:avLst>
              <a:gd name="adj1" fmla="val 3483"/>
              <a:gd name="adj2" fmla="val 7123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935000" y="167640"/>
            <a:ext cx="3642840" cy="1965960"/>
          </a:xfrm>
          <a:prstGeom prst="cloudCallout">
            <a:avLst>
              <a:gd name="adj1" fmla="val -12466"/>
              <a:gd name="adj2" fmla="val 7800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</a:t>
            </a:r>
            <a:r>
              <a:rPr lang="zh-TW" altLang="en-US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760240" y="594360"/>
            <a:ext cx="3277080" cy="1722120"/>
          </a:xfrm>
          <a:prstGeom prst="cloudCallout">
            <a:avLst>
              <a:gd name="adj1" fmla="val -11532"/>
              <a:gd name="adj2" fmla="val 7754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</a:t>
            </a:r>
            <a:r>
              <a:rPr lang="zh-TW" altLang="en-US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想</a:t>
            </a:r>
            <a:r>
              <a:rPr lang="en-US" altLang="zh-TW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2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1489640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56960" y="432000"/>
            <a:ext cx="3307080" cy="2016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748E-7 6.71987E-8 L -1.5748E-7 6.71987E-8 C -0.00457 -0.00126 -0.00914 -0.00252 -0.0137 -0.00399 C -0.0167 -0.00504 -0.02284 -0.00798 -0.02284 -0.00798 C -0.0389 -0.00735 -0.05496 -0.00735 -0.07118 -0.00609 C -0.07276 -0.00588 -0.07418 -0.00462 -0.07575 -0.00399 C -0.08236 -0.00189 -0.08583 -0.00231 -0.09229 0.0021 C -0.09433 0.00336 -0.09622 0.00483 -0.09843 0.00609 C -0.09985 0.00693 -0.10142 0.00714 -0.10284 0.00798 C -0.10457 0.00924 -0.10583 0.01092 -0.1074 0.01218 C -0.10945 0.01365 -0.11134 0.01491 -0.11355 0.01617 C -0.11591 0.01764 -0.11859 0.01848 -0.12111 0.02016 C -0.1252 0.0231 -0.12914 0.02667 -0.13307 0.03024 C -0.13465 0.0315 -0.13607 0.03318 -0.13764 0.03423 C -0.14063 0.03591 -0.1441 0.03591 -0.14677 0.03822 L -0.15575 0.04641 C -0.15733 0.04767 -0.15906 0.04872 -0.16032 0.0504 C -0.17355 0.06804 -0.15685 0.04641 -0.16945 0.06048 C -0.17103 0.06237 -0.17229 0.06468 -0.17402 0.06657 C -0.17528 0.06804 -0.17717 0.06888 -0.17843 0.07056 C -0.18173 0.07434 -0.18394 0.07938 -0.18756 0.08274 C -0.19796 0.09198 -0.19323 0.08925 -0.20111 0.09261 C -0.20819 0.09135 -0.21528 0.08946 -0.22236 0.08862 C -0.24851 0.0861 -0.23638 0.08757 -0.25859 0.08463 C -0.27748 0.07833 -0.25402 0.08631 -0.26914 0.08064 C -0.27118 0.0798 -0.27323 0.07938 -0.27528 0.07854 C -0.27827 0.07728 -0.28126 0.0756 -0.28425 0.07455 C -0.2863 0.07392 -0.28835 0.0735 -0.2904 0.07266 C -0.30614 0.06468 -0.28693 0.07161 -0.30252 0.06657 C -0.30394 0.0651 -0.30536 0.06363 -0.30693 0.06258 C -0.30835 0.06153 -0.31008 0.06153 -0.3115 0.06048 C -0.32299 0.05166 -0.31323 0.05817 -0.32063 0.0483 C -0.32189 0.04662 -0.32378 0.04599 -0.3252 0.04431 C -0.32551 0.04368 -0.33197 0.03234 -0.33276 0.03024 C -0.33402 0.02625 -0.33465 0.02226 -0.33575 0.01806 L -0.33717 0.01218 C -0.3378 0.01008 -0.33843 0.00819 -0.33874 0.00609 C -0.33922 0.00336 -0.33937 0.00042 -0.34032 -0.0021 C -0.34095 -0.0042 -0.34236 -0.00588 -0.34331 -0.00798 C -0.34441 -0.01071 -0.3452 -0.01344 -0.3463 -0.01617 C -0.34772 -0.01953 -0.34945 -0.02288 -0.35087 -0.02624 C -0.35197 -0.02876 -0.35292 -0.03149 -0.35386 -0.03422 C -0.35607 -0.04094 -0.35433 -0.04031 -0.35843 -0.0464 C -0.36126 -0.0506 -0.36441 -0.05438 -0.3674 -0.05837 C -0.36898 -0.06047 -0.37087 -0.06215 -0.37197 -0.06446 C -0.37307 -0.06656 -0.37355 -0.06908 -0.37496 -0.07055 C -0.37622 -0.07181 -0.37811 -0.07181 -0.37953 -0.07265 C -0.39276 -0.09029 -0.37607 -0.06866 -0.38866 -0.08273 C -0.39024 -0.08441 -0.3915 -0.08693 -0.39323 -0.08861 C -0.39496 -0.0905 -0.39748 -0.09092 -0.39922 -0.09281 C -0.41071 -0.10415 -0.40016 -0.09848 -0.40977 -0.10289 C -0.41874 -0.11171 -0.4137 -0.10688 -0.42488 -0.11696 C -0.42646 -0.11822 -0.42772 -0.12011 -0.42945 -0.12095 C -0.43103 -0.12158 -0.4326 -0.122 -0.43402 -0.12305 C -0.44866 -0.13376 -0.43733 -0.12914 -0.44914 -0.13313 C -0.46709 -0.15098 -0.44425 -0.12977 -0.46126 -0.14111 C -0.46347 -0.14258 -0.46504 -0.14531 -0.46725 -0.1472 C -0.46914 -0.14867 -0.47118 -0.14993 -0.47323 -0.15119 C -0.47481 -0.15203 -0.47638 -0.15245 -0.4778 -0.15329 C -0.48032 -0.15455 -0.48284 -0.15602 -0.48536 -0.15728 C -0.4874 -0.15812 -0.48945 -0.15854 -0.4915 -0.15917 C -0.49449 -0.16043 -0.49748 -0.1619 -0.50048 -0.16337 L -0.50961 -0.16736 L -0.51418 -0.16925 C -0.51559 -0.17009 -0.51701 -0.17114 -0.51859 -0.17135 L -0.53229 -0.17345 C -0.5441 -0.17723 -0.53323 -0.17408 -0.55197 -0.17744 C -0.55496 -0.17786 -0.55796 -0.17849 -0.56095 -0.17933 C -0.56299 -0.17996 -0.56504 -0.18101 -0.56709 -0.18143 C -0.57103 -0.18227 -0.57512 -0.18269 -0.57906 -0.18332 C -0.58725 -0.18269 -0.59528 -0.18269 -0.60331 -0.18143 C -0.6074 -0.1808 -0.61134 -0.1787 -0.61544 -0.17744 C -0.62142 -0.17534 -0.62441 -0.1745 -0.63055 -0.17135 C -0.63307 -0.17009 -0.63544 -0.1682 -0.63811 -0.16736 C -0.64111 -0.16631 -0.6441 -0.16589 -0.64709 -0.16526 C -0.64914 -0.164 -0.65103 -0.16211 -0.65323 -0.16127 C -0.65717 -0.15959 -0.66536 -0.15728 -0.66536 -0.15728 C -0.66788 -0.15518 -0.67024 -0.15308 -0.67292 -0.15119 C -0.67481 -0.14972 -0.67701 -0.14867 -0.6789 -0.1472 C -0.68205 -0.14468 -0.68488 -0.14174 -0.68803 -0.13901 L -0.69244 -0.13502 C -0.69402 -0.13376 -0.69575 -0.13271 -0.69701 -0.13103 C -0.69859 -0.12893 -0.7 -0.12683 -0.70158 -0.12494 C -0.7104 -0.11507 -0.70189 -0.1283 -0.71071 -0.11297 C -0.71559 -0.09281 -0.70725 -0.12347 -0.7167 -0.10079 C -0.71827 -0.09701 -0.71827 -0.09239 -0.71969 -0.08861 L -0.72268 -0.08063 C -0.72111 -0.05123 -0.72803 -0.05417 -0.71512 -0.05039 C -0.71276 -0.04955 -0.71008 -0.04913 -0.70756 -0.04829 C -0.70614 -0.04703 -0.70473 -0.04535 -0.70315 -0.0443 C -0.69985 -0.0422 -0.69591 -0.04199 -0.69244 -0.04031 C -0.6874 -0.03779 -0.68268 -0.03401 -0.67733 -0.03233 C -0.66819 -0.02918 -0.67339 -0.03107 -0.66221 -0.02624 C -0.64709 -0.01953 -0.67071 -0.02981 -0.65166 -0.02225 C -0.64866 -0.02099 -0.64268 -0.01806 -0.64268 -0.01806 C -0.63953 -0.0189 -0.6315 -0.0189 -0.62898 -0.02414 C -0.6274 -0.02771 -0.62599 -0.03632 -0.62599 -0.03632 C -0.62646 -0.03821 -0.62662 -0.04052 -0.62756 -0.04241 C -0.62914 -0.04556 -0.63591 -0.0527 -0.63811 -0.05438 C -0.63953 -0.05543 -0.64126 -0.05543 -0.64268 -0.05648 C -0.65433 -0.06425 -0.64032 -0.05732 -0.65166 -0.06257 C -0.65323 -0.06446 -0.65449 -0.06677 -0.65622 -0.06845 C -0.65906 -0.0716 -0.66268 -0.07307 -0.66536 -0.07664 C -0.67859 -0.09428 -0.66173 -0.07265 -0.67433 -0.08672 C -0.67843 -0.09113 -0.67859 -0.09386 -0.68347 -0.0968 C -0.6863 -0.09848 -0.68961 -0.09911 -0.69244 -0.10079 C -0.69418 -0.10184 -0.69544 -0.10352 -0.69701 -0.10478 C -0.69906 -0.10625 -0.70095 -0.10772 -0.70315 -0.10877 C -0.70599 -0.11045 -0.70914 -0.11192 -0.71213 -0.11297 C -0.71418 -0.1136 -0.71622 -0.11402 -0.71827 -0.11486 C -0.72032 -0.11591 -0.72221 -0.1178 -0.72425 -0.11885 C -0.72567 -0.11969 -0.72725 -0.12032 -0.72882 -0.12095 C -0.73276 -0.12032 -0.73701 -0.12074 -0.74095 -0.11885 C -0.74425 -0.11738 -0.74693 -0.1136 -0.74992 -0.11087 L -0.75449 -0.10688 C -0.75544 -0.10478 -0.75622 -0.10247 -0.75748 -0.10079 C -0.75874 -0.09911 -0.76095 -0.09869 -0.76205 -0.0968 C -0.76299 -0.09512 -0.76284 -0.0926 -0.76362 -0.09071 C -0.76441 -0.08861 -0.76583 -0.08693 -0.76662 -0.08462 C -0.76788 -0.08084 -0.76961 -0.07265 -0.76961 -0.07265 C -0.76914 -0.05984 -0.76992 -0.04682 -0.76803 -0.03422 C -0.7674 -0.0296 -0.76205 -0.02225 -0.76205 -0.02225 C -0.76158 -0.01953 -0.76142 -0.01659 -0.76048 -0.01407 C -0.7589 -0.00987 -0.75449 -0.0021 -0.75449 -0.0021 C -0.75355 0.00336 -0.75276 0.00882 -0.7515 0.01407 C -0.75103 0.01617 -0.75087 0.01848 -0.74992 0.02016 C -0.74882 0.02247 -0.74725 0.02457 -0.74536 0.02625 C -0.74362 0.02793 -0.74142 0.02898 -0.73937 0.03024 C -0.73843 0.03234 -0.73654 0.03381 -0.73638 0.03633 C -0.73559 0.04536 -0.73874 0.05964 -0.74693 0.06258 L -0.75292 0.06447 C -0.76315 0.0735 -0.75638 0.0693 -0.77874 0.06657 C -0.79339 0.06468 -0.78457 0.06531 -0.79528 0.06258 C -0.79827 0.06174 -0.80142 0.06132 -0.80441 0.06048 C -0.80646 0.05985 -0.80835 0.05901 -0.8104 0.05838 C -0.81654 0.05691 -0.82284 0.05691 -0.82851 0.05439 C -0.83008 0.05376 -0.8315 0.05292 -0.83307 0.0525 C -0.85481 0.04578 -0.84173 0.05124 -0.85276 0.04641 C -0.85323 0.04368 -0.85339 0.04074 -0.85433 0.03822 C -0.85591 0.03402 -0.86032 0.02625 -0.86032 0.02625 C -0.86079 0.02226 -0.86111 0.01806 -0.86189 0.01407 C -0.86425 0.0021 -0.86425 0.00693 -0.86788 -0.0021 C -0.86961 -0.00588 -0.87071 -0.01029 -0.87244 -0.01407 C -0.87433 -0.01827 -0.87843 -0.02624 -0.87843 -0.02624 C -0.88252 -0.04745 -0.87654 -0.02162 -0.88457 -0.04031 C -0.88551 -0.04262 -0.88504 -0.04598 -0.88599 -0.04829 C -0.88709 -0.05081 -0.88914 -0.05228 -0.89055 -0.05438 C -0.89575 -0.06278 -0.89071 -0.05921 -0.89811 -0.06257 C -0.89906 -0.06446 -0.89969 -0.06719 -0.90111 -0.06845 C -0.90378 -0.07076 -0.90756 -0.07013 -0.91024 -0.07265 C -0.92126 -0.08231 -0.9074 -0.07034 -0.92079 -0.08063 C -0.92662 -0.08504 -0.92331 -0.08462 -0.92677 -0.08462 L -0.92677 -0.08462 " pathEditMode="relative" ptsTypes="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2019-10-30T02:16:08Z</dcterms:modified>
  <dc:language>zh-TW</dc:language>
</cp:coreProperties>
</file>