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416900" y="1295400"/>
            <a:ext cx="3810420" cy="167640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B0F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83100" y="701040"/>
            <a:ext cx="2421360" cy="1752600"/>
          </a:xfrm>
          <a:prstGeom prst="wedgeRound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B05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3956580" y="701040"/>
            <a:ext cx="2421360" cy="175260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EE8BFF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6722640" y="701040"/>
            <a:ext cx="2421360" cy="1752600"/>
          </a:xfrm>
          <a:prstGeom prst="wedgeRound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9BB8FF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369940" y="502920"/>
            <a:ext cx="2421360" cy="1752600"/>
          </a:xfrm>
          <a:prstGeom prst="wedgeRound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2">
                    <a:lumMod val="75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760720" y="502920"/>
            <a:ext cx="3352800" cy="1752600"/>
          </a:xfrm>
          <a:prstGeom prst="cloudCallout">
            <a:avLst>
              <a:gd name="adj1" fmla="val -25048"/>
              <a:gd name="adj2" fmla="val 81630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5">
                    <a:lumMod val="20000"/>
                    <a:lumOff val="8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我想想</a:t>
            </a:r>
            <a:r>
              <a:rPr lang="en-US" altLang="zh-TW" sz="3200" dirty="0">
                <a:solidFill>
                  <a:schemeClr val="accent5">
                    <a:lumMod val="20000"/>
                    <a:lumOff val="8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...</a:t>
            </a:r>
            <a:endParaRPr lang="zh-TW" altLang="en-US" sz="3200" dirty="0">
              <a:solidFill>
                <a:schemeClr val="accent5">
                  <a:lumMod val="20000"/>
                  <a:lumOff val="8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6560280" y="466800"/>
            <a:ext cx="3063240" cy="1981200"/>
          </a:xfrm>
          <a:prstGeom prst="wedge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文鼎ＰＯＰ－４</vt:lpstr>
      <vt:lpstr>文鼎中廣告體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24</cp:revision>
  <dcterms:created xsi:type="dcterms:W3CDTF">2017-09-25T22:47:10Z</dcterms:created>
  <dcterms:modified xsi:type="dcterms:W3CDTF">2019-10-23T02:10:35Z</dcterms:modified>
  <dc:language>zh-TW</dc:language>
</cp:coreProperties>
</file>