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FD0F"/>
    <a:srgbClr val="54DD2F"/>
    <a:srgbClr val="49FD09"/>
    <a:srgbClr val="14EFFA"/>
    <a:srgbClr val="F8DB08"/>
    <a:srgbClr val="ED9DD2"/>
    <a:srgbClr val="07E4E9"/>
    <a:srgbClr val="A0EADE"/>
    <a:srgbClr val="B128C8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2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066800" y="198120"/>
            <a:ext cx="4587240" cy="2590800"/>
          </a:xfrm>
          <a:prstGeom prst="wedgeEllipseCallout">
            <a:avLst>
              <a:gd name="adj1" fmla="val -38441"/>
              <a:gd name="adj2" fmla="val 60147"/>
            </a:avLst>
          </a:prstGeom>
          <a:solidFill>
            <a:srgbClr val="9BB8FF"/>
          </a:solidFill>
          <a:ln w="38100">
            <a:solidFill>
              <a:srgbClr val="FFFF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0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127520" y="731520"/>
            <a:ext cx="2606040" cy="1600200"/>
          </a:xfrm>
          <a:prstGeom prst="wedgeRoundRectCallout">
            <a:avLst>
              <a:gd name="adj1" fmla="val -13230"/>
              <a:gd name="adj2" fmla="val 72024"/>
              <a:gd name="adj3" fmla="val 16667"/>
            </a:avLst>
          </a:prstGeom>
          <a:ln>
            <a:solidFill>
              <a:srgbClr val="F8DB08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0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7474585" y="731520"/>
            <a:ext cx="2606040" cy="1600200"/>
          </a:xfrm>
          <a:prstGeom prst="wedgeRoundRectCallout">
            <a:avLst>
              <a:gd name="adj1" fmla="val -23757"/>
              <a:gd name="adj2" fmla="val 93928"/>
              <a:gd name="adj3" fmla="val 16667"/>
            </a:avLst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0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4465320" y="1066860"/>
            <a:ext cx="2606040" cy="1600200"/>
          </a:xfrm>
          <a:prstGeom prst="wedgeRoundRectCallout">
            <a:avLst>
              <a:gd name="adj1" fmla="val -29020"/>
              <a:gd name="adj2" fmla="val 72976"/>
              <a:gd name="adj3" fmla="val 16667"/>
            </a:avLst>
          </a:prstGeom>
          <a:solidFill>
            <a:srgbClr val="07E4E9"/>
          </a:solidFill>
          <a:ln>
            <a:solidFill>
              <a:srgbClr val="ED9D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0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1477800" y="381240"/>
            <a:ext cx="3886200" cy="1600200"/>
          </a:xfrm>
          <a:prstGeom prst="wedgeEllipseCallout">
            <a:avLst>
              <a:gd name="adj1" fmla="val -16519"/>
              <a:gd name="adj2" fmla="val 73929"/>
            </a:avLst>
          </a:prstGeom>
          <a:ln>
            <a:solidFill>
              <a:srgbClr val="14EFF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0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5" name="圓角矩形圖說文字 4"/>
          <p:cNvSpPr/>
          <p:nvPr/>
        </p:nvSpPr>
        <p:spPr>
          <a:xfrm>
            <a:off x="5836680" y="914400"/>
            <a:ext cx="2606040" cy="1265160"/>
          </a:xfrm>
          <a:prstGeom prst="wedgeRoundRectCallout">
            <a:avLst>
              <a:gd name="adj1" fmla="val -16739"/>
              <a:gd name="adj2" fmla="val 89167"/>
              <a:gd name="adj3" fmla="val 16667"/>
            </a:avLst>
          </a:prstGeom>
          <a:ln>
            <a:solidFill>
              <a:srgbClr val="49FD09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0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</a:t>
            </a:r>
            <a:r>
              <a:rPr lang="zh-TW" altLang="en-US" sz="3200" dirty="0">
                <a:solidFill>
                  <a:srgbClr val="0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想想</a:t>
            </a:r>
            <a:r>
              <a:rPr lang="en-US" altLang="zh-TW" sz="3200" dirty="0" smtClean="0">
                <a:solidFill>
                  <a:srgbClr val="0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3200" dirty="0">
              <a:solidFill>
                <a:srgbClr val="00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369680" y="1881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499225" y="432000"/>
            <a:ext cx="3124295" cy="1763460"/>
          </a:xfrm>
          <a:prstGeom prst="wedgeRoundRectCallout">
            <a:avLst>
              <a:gd name="adj1" fmla="val -29020"/>
              <a:gd name="adj2" fmla="val 72976"/>
              <a:gd name="adj3" fmla="val 16667"/>
            </a:avLst>
          </a:prstGeom>
          <a:ln w="28575">
            <a:solidFill>
              <a:srgbClr val="5EFD0F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0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</a:t>
            </a:r>
            <a:r>
              <a:rPr lang="zh-TW" altLang="en-US" sz="3200" dirty="0" smtClean="0">
                <a:solidFill>
                  <a:srgbClr val="0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忘記                          </a:t>
            </a:r>
            <a:endParaRPr lang="zh-TW" altLang="en-US" sz="3200" dirty="0">
              <a:solidFill>
                <a:srgbClr val="00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2"/>
          <a:stretch/>
        </p:blipFill>
        <p:spPr>
          <a:xfrm>
            <a:off x="10369680" y="136908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3701E-6 1.76396E-6 L -0.8978 0.03087 " pathEditMode="relative" rAng="0" ptsTypes="AA">
                                      <p:cBhvr>
                                        <p:cTn id="14" dur="17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898" y="15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2019-10-30T02:13:46Z</dcterms:modified>
  <dc:language>zh-TW</dc:language>
</cp:coreProperties>
</file>