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13560" y="396240"/>
            <a:ext cx="6065520" cy="2225040"/>
          </a:xfrm>
          <a:prstGeom prst="wedgeEllipseCallout">
            <a:avLst>
              <a:gd name="adj1" fmla="val -42651"/>
              <a:gd name="adj2" fmla="val 79713"/>
            </a:avLst>
          </a:prstGeom>
          <a:solidFill>
            <a:schemeClr val="accent5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78480" y="807720"/>
            <a:ext cx="2910840" cy="1600200"/>
          </a:xfrm>
          <a:prstGeom prst="wedgeRoundRectCallout">
            <a:avLst>
              <a:gd name="adj1" fmla="val -11932"/>
              <a:gd name="adj2" fmla="val 66310"/>
              <a:gd name="adj3" fmla="val 16667"/>
            </a:avLst>
          </a:prstGeom>
          <a:solidFill>
            <a:schemeClr val="accent6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054213" y="1066800"/>
            <a:ext cx="2910840" cy="1600200"/>
          </a:xfrm>
          <a:prstGeom prst="wedgeRoundRectCallout">
            <a:avLst>
              <a:gd name="adj1" fmla="val 4298"/>
              <a:gd name="adj2" fmla="val 70119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7030A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169785" y="1066800"/>
            <a:ext cx="2910840" cy="1600200"/>
          </a:xfrm>
          <a:prstGeom prst="wedgeRoundRectCallout">
            <a:avLst>
              <a:gd name="adj1" fmla="val -18739"/>
              <a:gd name="adj2" fmla="val 75833"/>
              <a:gd name="adj3" fmla="val 16667"/>
            </a:avLst>
          </a:prstGeom>
          <a:solidFill>
            <a:srgbClr val="00B0F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2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042160" y="685800"/>
            <a:ext cx="2788920" cy="1691640"/>
          </a:xfrm>
          <a:prstGeom prst="wedgeRectCallout">
            <a:avLst>
              <a:gd name="adj1" fmla="val -4546"/>
              <a:gd name="adj2" fmla="val 81973"/>
            </a:avLst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solidFill>
                  <a:schemeClr val="tx1">
                    <a:lumMod val="95000"/>
                    <a:lumOff val="5000"/>
                  </a:schemeClr>
                </a:solidFill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936700" y="350280"/>
            <a:ext cx="4038600" cy="2027160"/>
          </a:xfrm>
          <a:prstGeom prst="cloudCallout">
            <a:avLst>
              <a:gd name="adj1" fmla="val -21499"/>
              <a:gd name="adj2" fmla="val 79940"/>
            </a:avLst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我想想</a:t>
            </a:r>
            <a:r>
              <a:rPr lang="en-US" altLang="zh-TW" sz="4400" dirty="0"/>
              <a:t>...</a:t>
            </a:r>
            <a:endParaRPr lang="zh-TW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326600" y="1153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461760" y="259080"/>
            <a:ext cx="3161760" cy="1905000"/>
          </a:xfrm>
          <a:prstGeom prst="wedgeRoundRectCallout">
            <a:avLst>
              <a:gd name="adj1" fmla="val -20833"/>
              <a:gd name="adj2" fmla="val 81700"/>
              <a:gd name="adj3" fmla="val 16667"/>
            </a:avLst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/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0326600" y="26346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2"/>
          <a:stretch/>
        </p:blipFill>
        <p:spPr>
          <a:xfrm>
            <a:off x="10326600" y="411612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9449E-6 0.05375 L -4.09449E-6 0.05396 C -0.02551 0.03695 -0.01527 0.0359 -0.03165 0.04262 C -0.03322 0.04493 -0.0348 0.04724 -0.03622 0.04976 C -0.04141 0.06047 -0.04252 0.0674 -0.04661 0.08252 L -0.0496 0.09344 C -0.05086 0.09722 -0.05212 0.10037 -0.05275 0.10457 C -0.05637 0.13229 -0.05133 0.09806 -0.05716 0.12662 C -0.06141 0.14741 -0.05464 0.12767 -0.0633 0.14825 C -0.06614 0.16904 -0.06362 0.15644 -0.0737 0.18122 L -0.07826 0.19214 C -0.07874 0.19571 -0.07842 0.20096 -0.07952 0.20285 C -0.0822 0.20747 -0.08567 0.20768 -0.08866 0.21041 L -0.09322 0.21377 L -0.09763 0.21755 L -0.10204 0.22154 C -0.1074 0.21986 -0.11984 0.21755 -0.12614 0.21377 C -0.12929 0.21188 -0.13212 0.20894 -0.13511 0.20663 L -0.13952 0.20285 C -0.1411 0.2018 -0.14252 0.20012 -0.14409 0.19949 C -0.14598 0.19823 -0.15259 0.19487 -0.15448 0.19214 C -0.15622 0.18983 -0.15748 0.18689 -0.15905 0.18458 C -0.16047 0.18311 -0.1622 0.18311 -0.16362 0.18122 C -0.17842 0.16148 -0.17543 0.16022 -0.18897 0.14825 C -0.19244 0.14552 -0.19606 0.14405 -0.19952 0.1409 C -0.20755 0.13418 -0.21527 0.12431 -0.22362 0.11885 C -0.23433 0.11255 -0.23921 0.10898 -0.25055 0.10457 C -0.25448 0.1031 -0.25842 0.10226 -0.26252 0.10079 C -0.28047 0.10226 -0.29842 0.101 -0.31637 0.10457 C -0.31842 0.10499 -0.31937 0.10982 -0.32094 0.11171 C -0.3233 0.11486 -0.32598 0.11675 -0.3285 0.11885 C -0.33228 0.12284 -0.33417 0.12242 -0.33748 0.12998 C -0.33921 0.1346 -0.34047 0.13985 -0.34189 0.14468 C -0.34252 0.14825 -0.34236 0.15266 -0.34346 0.15581 C -0.35181 0.17597 -0.38031 0.15581 -0.38094 0.15581 C -0.43086 0.11885 -0.35622 0.17282 -0.41385 0.13376 C -0.42031 0.12914 -0.42677 0.12347 -0.43322 0.11885 C -0.4433 0.11255 -0.45338 0.10793 -0.4633 0.10079 C -0.47433 0.09323 -0.48519 0.08336 -0.49622 0.07538 C -0.50708 0.06761 -0.51826 0.06131 -0.52944 0.05375 C -0.53574 0.04913 -0.5422 0.04304 -0.54866 0.03884 C -0.59102 0.01217 -0.55275 0.0422 -0.58173 0.01679 C -0.59322 0.00693 -0.58755 0.0149 -0.59527 0.00231 C -0.60315 -0.02688 -0.59259 0.00735 -0.59968 0.03548 C -0.6011 0.04115 -0.60362 0.02561 -0.60567 0.02057 C -0.60614 0.01679 -0.60645 0.01301 -0.60724 0.00966 C -0.60803 0.00588 -0.60913 0.00231 -0.61023 -0.00147 C -0.61165 -0.00714 -0.61338 -0.01323 -0.61464 -0.01953 C -0.61543 -0.0231 -0.61559 -0.02688 -0.61622 -0.03024 C -0.617 -0.03444 -0.61842 -0.03738 -0.61921 -0.04116 C -0.62063 -0.04851 -0.62047 -0.05796 -0.62362 -0.06321 C -0.62535 -0.06594 -0.62771 -0.06552 -0.6296 -0.06657 C -0.63165 -0.05334 -0.63149 -0.05145 -0.63559 -0.0378 C -0.63685 -0.0336 -0.63889 -0.03108 -0.64015 -0.02688 C -0.64992 0.00693 -0.6359 -0.02982 -0.64755 -0.00147 C -0.6496 -0.00252 -0.65181 -0.0063 -0.65354 -0.00483 C -0.66094 0.00021 -0.66708 0.01071 -0.67307 0.02057 C -0.68015 0.0464 -0.67086 0.01532 -0.6822 0.04262 C -0.69322 0.0695 -0.68063 0.04724 -0.69102 0.06425 C -0.70299 0.04262 -0.69165 0.06572 -0.70173 0.03884 C -0.70504 0.03002 -0.70929 0.0233 -0.71212 0.01343 C -0.71307 0.00966 -0.71417 0.0063 -0.71511 0.00231 C -0.71669 -0.00357 -0.71795 -0.00966 -0.71968 -0.01575 C -0.72094 -0.02079 -0.72267 -0.0252 -0.72409 -0.03024 C -0.72504 -0.03402 -0.72598 -0.0378 -0.72708 -0.04116 C -0.7285 -0.03402 -0.73055 -0.0273 -0.73165 -0.01953 C -0.73307 -0.00756 -0.73354 0.00462 -0.73464 0.01679 C -0.73637 0.04388 -0.73543 0.0317 -0.73763 0.05375 C -0.73905 0.05102 -0.7411 0.04955 -0.74204 0.04598 C -0.74315 0.04304 -0.74267 0.03842 -0.74362 0.03548 C -0.74472 0.03086 -0.74661 0.02792 -0.74803 0.02435 C -0.74929 0.01574 -0.74929 0.00819 -0.75401 0.0063 C -0.75574 0.00546 -0.757 0.0084 -0.75858 0.00966 C -0.76141 0.01637 -0.76582 0.02561 -0.76755 0.03548 C -0.77102 0.0548 -0.76582 0.04724 -0.77354 0.05375 C -0.77543 0.04976 -0.77779 0.04682 -0.77952 0.04262 C -0.78362 0.03233 -0.78362 0.02477 -0.7885 0.01679 C -0.78976 0.0149 -0.79165 0.01448 -0.79291 0.01343 C -0.79291 0.01385 -0.80661 0.01826 -0.80787 0.02057 C -0.8096 0.02288 -0.81086 0.0317 -0.81086 0.03191 L -0.85574 0.02792 " pathEditMode="relative" rAng="0" ptsTypes="AAAAAAAAAAAAAAAAAAAAAAAAAAAAAAAAAAAAAAAAAAAAAAAAAAAAAAAAAAAAAAAAAAAAAAAAAAAAAAAAA">
                                      <p:cBhvr>
                                        <p:cTn id="10" dur="4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87" y="23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976 0.00945 L -0.14976 0.00945 C -0.15338 0.00525 -0.15653 0.00042 -0.16047 -0.00273 C -0.16315 -0.00504 -0.16645 -0.00546 -0.16944 -0.00672 C -0.17102 -0.00735 -0.17275 -0.00756 -0.17401 -0.00882 C -0.18126 -0.01512 -0.17685 -0.01197 -0.18771 -0.0168 L -0.19669 -0.02079 C -0.19826 -0.02163 -0.19968 -0.02247 -0.20126 -0.02289 C -0.21181 -0.02562 -0.2063 -0.02436 -0.21795 -0.02688 C -0.22141 -0.02625 -0.22567 -0.02772 -0.2285 -0.02499 C -0.23102 -0.02226 -0.23007 -0.01659 -0.23149 -0.01281 C -0.23354 -0.00735 -0.23606 -0.00231 -0.23748 0.00336 C -0.23811 0.00525 -0.23842 0.00735 -0.23905 0.00945 C -0.24 0.01281 -0.24126 0.01596 -0.24204 0.01932 C -0.24267 0.02205 -0.24267 0.02499 -0.24362 0.02751 C -0.24472 0.03108 -0.24661 0.03423 -0.24818 0.03759 C -0.24944 0.04473 -0.24944 0.04725 -0.25259 0.05376 C -0.25543 0.05922 -0.25858 0.06447 -0.26173 0.06972 C -0.26409 0.07392 -0.26708 0.07749 -0.26929 0.0819 C -0.27574 0.09492 -0.26803 0.08043 -0.27842 0.09597 C -0.28 0.09849 -0.28094 0.10185 -0.28283 0.10395 C -0.28504 0.10668 -0.28818 0.10773 -0.29039 0.11004 C -0.29275 0.11235 -0.29417 0.11592 -0.29653 0.11823 C -0.29921 0.12075 -0.30267 0.12201 -0.30551 0.12411 C -0.30866 0.12663 -0.31149 0.12978 -0.31464 0.1323 C -0.31763 0.13461 -0.32078 0.13608 -0.32378 0.13839 C -0.33653 0.14763 -0.33669 0.14931 -0.35244 0.15855 C -0.37307 0.17031 -0.35338 0.15939 -0.37212 0.16863 C -0.37874 0.17178 -0.38173 0.1743 -0.38881 0.17661 C -0.39165 0.17766 -0.3948 0.17787 -0.39779 0.17871 C -0.41291 0.17661 -0.42818 0.17535 -0.44315 0.17262 C -0.45212 0.17094 -0.45606 0.16653 -0.46441 0.16254 C -0.48992 0.15036 -0.4559 0.17115 -0.49307 0.14637 L -0.5022 0.14028 C -0.50519 0.13839 -0.5085 0.13713 -0.51118 0.13419 C -0.5137 0.13167 -0.51637 0.12915 -0.51874 0.12621 C -0.52094 0.12369 -0.52267 0.12054 -0.52488 0.11823 C -0.53007 0.11214 -0.54315 0.1008 -0.54755 0.09198 C -0.54944 0.08799 -0.55244 0.08442 -0.55354 0.0798 C -0.55748 0.06384 -0.55606 0.07203 -0.55811 0.05565 C -0.56 0.02121 -0.56346 -0.02583 -0.55811 -0.05523 C -0.557 -0.06111 -0.54897 -0.05376 -0.54441 -0.05313 C -0.53307 -0.04305 -0.54755 -0.05481 -0.53385 -0.04704 C -0.53228 -0.0462 -0.53102 -0.0441 -0.52929 -0.04305 C -0.52787 -0.042 -0.5263 -0.04179 -0.52488 -0.04095 C -0.52283 -0.03696 -0.51968 -0.0336 -0.51874 -0.02898 C -0.51826 -0.02625 -0.51763 -0.02352 -0.51732 -0.02079 C -0.51637 -0.01512 -0.5148 -0.0042 -0.51417 0.00126 C -0.5137 0.00735 -0.51322 0.01344 -0.51275 0.01932 C -0.51322 0.04431 -0.51338 0.06909 -0.51417 0.09408 C -0.51448 0.09912 -0.51685 0.10584 -0.51874 0.11004 C -0.52063 0.11403 -0.52551 0.12495 -0.52929 0.12831 C -0.53322 0.13146 -0.53748 0.13356 -0.54141 0.13629 C -0.54614 0.13944 -0.55007 0.14238 -0.55511 0.14427 C -0.56189 0.14721 -0.56787 0.14868 -0.57464 0.15036 C -0.57622 0.15183 -0.57763 0.1533 -0.57921 0.15435 C -0.58141 0.15582 -0.58787 0.15771 -0.58992 0.15855 L -0.617 0.15645 C -0.62157 0.15603 -0.62614 0.15477 -0.6307 0.15435 C -0.63968 0.15351 -0.64881 0.15309 -0.65795 0.15246 C -0.66441 0.15099 -0.66818 0.15036 -0.67448 0.14847 C -0.67653 0.14784 -0.67858 0.147 -0.68063 0.14637 C -0.68315 0.14553 -0.68567 0.14532 -0.68818 0.14427 C -0.69118 0.14322 -0.69417 0.14175 -0.69716 0.14028 C -0.69874 0.13965 -0.70031 0.13902 -0.70173 0.13839 C -0.71023 0.13377 -0.70661 0.13419 -0.71228 0.13419 L -0.80598 0.13419 " pathEditMode="relative" ptsTypes="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5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44 0.00672 L -0.17244 0.00672 C -0.16944 0.01155 -0.16582 0.01554 -0.16346 0.02079 C -0.16204 0.02394 -0.16189 0.02751 -0.16189 0.03087 C -0.16189 0.03276 -0.16094 0.0609 -0.16488 0.07119 C -0.16567 0.0735 -0.16661 0.0756 -0.16787 0.07728 C -0.16929 0.07896 -0.17102 0.08001 -0.17244 0.08127 C -0.17858 0.08064 -0.18456 0.08043 -0.19055 0.07938 C -0.19685 0.07833 -0.19401 0.07665 -0.19968 0.07329 C -0.20157 0.07224 -0.20378 0.07203 -0.20567 0.07119 C -0.20724 0.06993 -0.20866 0.06825 -0.21023 0.0672 C -0.21165 0.06636 -0.2137 0.06678 -0.2148 0.06531 C -0.21637 0.06321 -0.22015 0.04893 -0.22078 0.04704 C -0.2222 0.04368 -0.22409 0.04053 -0.22535 0.03696 C -0.22614 0.03507 -0.2263 0.03297 -0.22693 0.03087 C -0.2348 0.0063 -0.22535 0.03717 -0.23291 0.0168 C -0.24141 -0.00567 -0.22488 0.03213 -0.23748 0.00273 C -0.23842 0.00063 -0.23984 -0.00105 -0.24047 -0.00336 C -0.24362 -0.01281 -0.24346 -0.01596 -0.24504 -0.02541 C -0.2474 -0.03969 -0.24551 -0.02772 -0.24803 -0.03969 C -0.24866 -0.04221 -0.24897 -0.04494 -0.2496 -0.04767 C -0.25007 -0.04977 -0.2507 -0.05166 -0.25102 -0.05376 C -0.25181 -0.05775 -0.25196 -0.06174 -0.25259 -0.06573 C -0.25307 -0.06846 -0.2537 -0.07119 -0.25417 -0.07392 C -0.25464 -0.07728 -0.25685 -0.08085 -0.25559 -0.084 C -0.25496 -0.08589 -0.25259 -0.08295 -0.25102 -0.0819 C -0.23937 -0.07413 -0.25338 -0.08106 -0.24204 -0.07581 C -0.24157 -0.07392 -0.24157 -0.0714 -0.24047 -0.06993 C -0.23795 -0.06636 -0.23149 -0.06174 -0.23149 -0.06174 C -0.23039 -0.05985 -0.22913 -0.05796 -0.22834 -0.05565 C -0.22645 -0.04956 -0.22567 -0.03318 -0.22535 -0.02961 C -0.22582 -0.01197 -0.22551 0.00546 -0.22693 0.02289 C -0.22708 0.02541 -0.22913 0.02688 -0.22992 0.02898 C -0.2359 0.04494 -0.22519 0.02394 -0.2359 0.04095 C -0.23716 0.04284 -0.23748 0.04578 -0.23905 0.04704 C -0.24078 0.04872 -0.24299 0.04851 -0.24504 0.04914 C -0.25007 0.04851 -0.25527 0.04851 -0.26015 0.04704 C -0.26488 0.04578 -0.26677 0.04158 -0.2707 0.03906 C -0.27464 0.03633 -0.28063 0.03444 -0.28441 0.03087 C -0.28897 0.02646 -0.2896 0.02247 -0.29338 0.0168 C -0.29685 0.01197 -0.30173 0.00861 -0.30393 0.00273 C -0.30504 2.60395E-6 -0.30567 -0.00294 -0.30708 -0.00525 C -0.30834 -0.00756 -0.31023 -0.00924 -0.31149 -0.01134 C -0.31322 -0.01386 -0.31448 -0.0168 -0.31606 -0.01953 C -0.31748 -0.02163 -0.31921 -0.02331 -0.32063 -0.02541 C -0.33763 -0.05271 -0.32519 -0.0357 -0.33574 -0.04977 C -0.33716 -0.05502 -0.33779 -0.0588 -0.34031 -0.06384 C -0.34204 -0.06741 -0.34441 -0.07035 -0.3463 -0.07392 C -0.3485 -0.0777 -0.35244 -0.08589 -0.35244 -0.08589 C -0.35669 -0.1092 -0.35007 -0.08127 -0.35842 -0.09807 C -0.35952 -0.10038 -0.35921 -0.10353 -0.36 -0.10605 C -0.36236 -0.11466 -0.36283 -0.11403 -0.36755 -0.12033 C -0.3685 -0.12369 -0.36913 -0.12726 -0.37055 -0.13041 C -0.37889 -0.14826 -0.37165 -0.12537 -0.37811 -0.14238 C -0.38189 -0.15267 -0.37606 -0.14784 -0.38567 -0.16065 C -0.38708 -0.16254 -0.38897 -0.16422 -0.39023 -0.16674 C -0.39149 -0.16905 -0.39181 -0.17241 -0.39322 -0.17472 C -0.39637 -0.17976 -0.40031 -0.18417 -0.40378 -0.18879 C -0.40535 -0.19089 -0.40708 -0.19257 -0.40834 -0.19488 C -0.41102 -0.20034 -0.41181 -0.20286 -0.4159 -0.20706 C -0.41874 -0.21 -0.42189 -0.21231 -0.42488 -0.21504 L -0.42944 -0.21903 C -0.43102 -0.2205 -0.43244 -0.22197 -0.43401 -0.22302 C -0.43606 -0.22449 -0.43826 -0.22554 -0.44 -0.22722 C -0.45244 -0.23814 -0.44236 -0.23373 -0.45511 -0.2373 C -0.45716 -0.23919 -0.45905 -0.24171 -0.46126 -0.24318 C -0.46614 -0.24654 -0.47118 -0.24906 -0.47637 -0.25137 C -0.47779 -0.252 -0.47952 -0.25242 -0.48094 -0.25326 C -0.48755 -0.25767 -0.48346 -0.25788 -0.49149 -0.26145 C -0.49385 -0.2625 -0.49653 -0.2625 -0.49905 -0.26334 C -0.50204 -0.2646 -0.50504 -0.26649 -0.50803 -0.26754 C -0.51669 -0.27027 -0.51212 -0.26901 -0.52173 -0.27153 C -0.53779 -0.2709 -0.55401 -0.27069 -0.57007 -0.26943 C -0.57212 -0.26922 -0.57417 -0.26796 -0.57606 -0.26754 C -0.60283 -0.25956 -0.57039 -0.26985 -0.58818 -0.26334 C -0.59228 -0.26187 -0.59653 -0.26187 -0.60031 -0.25935 L -0.61244 -0.25137 C -0.61448 -0.2499 -0.61653 -0.24906 -0.61842 -0.24738 C -0.62 -0.24591 -0.62141 -0.24423 -0.62299 -0.24318 C -0.62598 -0.2415 -0.62944 -0.2415 -0.63212 -0.23919 C -0.63874 -0.23331 -0.6348 -0.23562 -0.64409 -0.2331 C -0.65622 -0.23394 -0.66834 -0.23331 -0.68047 -0.2352 C -0.6822 -0.23541 -0.6833 -0.23835 -0.68504 -0.23919 C -0.6874 -0.24045 -0.69007 -0.24024 -0.69259 -0.24129 C -0.70441 -0.24549 -0.69826 -0.24381 -0.70771 -0.24927 C -0.7137 -0.25284 -0.72 -0.25557 -0.72582 -0.25935 C -0.72787 -0.26082 -0.72976 -0.26229 -0.73181 -0.26334 C -0.7348 -0.26502 -0.73795 -0.26607 -0.74094 -0.26754 C -0.74346 -0.26859 -0.74598 -0.27027 -0.7485 -0.27153 C -0.75039 -0.27237 -0.75259 -0.27237 -0.75448 -0.27342 C -0.75874 -0.27573 -0.76252 -0.27888 -0.76661 -0.28161 C -0.76866 -0.28287 -0.77055 -0.28497 -0.77259 -0.2856 L -0.77874 -0.2877 C -0.78173 -0.29022 -0.78441 -0.29421 -0.78771 -0.29568 C -0.7959 -0.29925 -0.79716 -0.29946 -0.8074 -0.30786 C -0.80992 -0.30975 -0.81244 -0.31185 -0.81496 -0.31374 C -0.81653 -0.31521 -0.81779 -0.3171 -0.81952 -0.31794 C -0.82189 -0.31899 -0.82456 -0.3192 -0.82708 -0.31983 C -0.82913 -0.32193 -0.83102 -0.32424 -0.83307 -0.32592 C -0.83842 -0.33033 -0.84598 -0.33327 -0.85133 -0.336 C -0.85732 -0.33936 -0.8633 -0.34272 -0.86944 -0.34608 C -0.87196 -0.34755 -0.87433 -0.34944 -0.877 -0.35007 C -0.89574 -0.35427 -0.87637 -0.34923 -0.89511 -0.35616 C -0.89763 -0.357 -0.90015 -0.35742 -0.90267 -0.35826 C -0.9063 -0.35931 -0.90976 -0.36078 -0.91322 -0.36225 C -0.92031 -0.36078 -0.9274 -0.35973 -0.93448 -0.35826 C -0.93653 -0.35784 -0.93858 -0.35742 -0.94047 -0.35616 C -0.94425 -0.35385 -0.9474 -0.35049 -0.95102 -0.34818 C -0.95244 -0.34713 -0.95417 -0.34692 -0.95559 -0.34608 C -0.95763 -0.34482 -0.95952 -0.34293 -0.96157 -0.34209 C -0.96567 -0.34041 -0.9737 -0.3381 -0.9737 -0.3381 C -0.99685 -0.33999 -1.01039 -0.33306 -1.02661 -0.34608 C -1.02976 -0.3486 -1.03228 -0.35259 -1.03574 -0.35406 C -1.03716 -0.3549 -1.03889 -0.35532 -1.04031 -0.35616 C -1.04189 -0.35721 -1.04315 -0.35952 -1.04472 -0.36015 C -1.04771 -0.36141 -1.05086 -0.3612 -1.05385 -0.36225 C -1.057 -0.3633 -1.06299 -0.36624 -1.06299 -0.36624 L -1.12031 -0.38429 " pathEditMode="relative" ptsTypes="AAAAAAAAAAAAAAAAAAAAAAAAAAAAAAAAAAAA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文鼎中特黑</vt:lpstr>
      <vt:lpstr>文鼎俏黑體P</vt:lpstr>
      <vt:lpstr>文鼎特圓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2019-10-30T02:13:46Z</dcterms:modified>
  <dc:language>zh-TW</dc:language>
</cp:coreProperties>
</file>