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FFC6C5"/>
    <a:srgbClr val="F49FFF"/>
    <a:srgbClr val="EE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333" autoAdjust="0"/>
  </p:normalViewPr>
  <p:slideViewPr>
    <p:cSldViewPr snapToGrid="0">
      <p:cViewPr varScale="1">
        <p:scale>
          <a:sx n="61" d="100"/>
          <a:sy n="61" d="100"/>
        </p:scale>
        <p:origin x="138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203960" y="381000"/>
            <a:ext cx="6644640" cy="2362200"/>
          </a:xfrm>
          <a:prstGeom prst="wedgeEllipseCallout">
            <a:avLst>
              <a:gd name="adj1" fmla="val -23043"/>
              <a:gd name="adj2" fmla="val 74342"/>
            </a:avLst>
          </a:prstGeom>
          <a:ln>
            <a:solidFill>
              <a:srgbClr val="F49FFF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你們</a:t>
            </a:r>
            <a:r>
              <a:rPr lang="zh-TW" altLang="en-US" sz="4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548760" y="640080"/>
            <a:ext cx="3677280" cy="2011680"/>
          </a:xfrm>
          <a:prstGeom prst="cloudCallout">
            <a:avLst>
              <a:gd name="adj1" fmla="val -28190"/>
              <a:gd name="adj2" fmla="val 80853"/>
            </a:avLst>
          </a:prstGeom>
          <a:solidFill>
            <a:srgbClr val="F49FFF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0000"/>
                </a:solidFill>
              </a:rPr>
              <a:t>一心二用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937080" y="159180"/>
            <a:ext cx="2864820" cy="1568040"/>
          </a:xfrm>
          <a:prstGeom prst="cloudCallout">
            <a:avLst>
              <a:gd name="adj1" fmla="val 12772"/>
              <a:gd name="adj2" fmla="val 125561"/>
            </a:avLst>
          </a:prstGeom>
          <a:solidFill>
            <a:srgbClr val="9BB8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</a:rPr>
              <a:t>一見如故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4088310" y="159180"/>
            <a:ext cx="2864820" cy="1568040"/>
          </a:xfrm>
          <a:prstGeom prst="cloudCallout">
            <a:avLst>
              <a:gd name="adj1" fmla="val -34041"/>
              <a:gd name="adj2" fmla="val 137224"/>
            </a:avLst>
          </a:prstGeom>
          <a:solidFill>
            <a:srgbClr val="FFC6C5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rgbClr val="FF0000"/>
                </a:solidFill>
              </a:rPr>
              <a:t>一鼓作氣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691640" y="0"/>
            <a:ext cx="4206240" cy="2194560"/>
          </a:xfrm>
          <a:prstGeom prst="cloudCallout">
            <a:avLst/>
          </a:prstGeom>
          <a:solidFill>
            <a:srgbClr val="9BB8FF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324600" y="198120"/>
            <a:ext cx="3047520" cy="1813560"/>
          </a:xfrm>
          <a:prstGeom prst="cloudCallout">
            <a:avLst>
              <a:gd name="adj1" fmla="val -9831"/>
              <a:gd name="adj2" fmla="val 85189"/>
            </a:avLst>
          </a:prstGeom>
          <a:solidFill>
            <a:srgbClr val="FFC6C5"/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000" dirty="0"/>
              <a:t>我想想</a:t>
            </a:r>
            <a:r>
              <a:rPr lang="en-US" altLang="zh-TW" sz="4000" dirty="0"/>
              <a:t>...</a:t>
            </a:r>
          </a:p>
          <a:p>
            <a:pPr algn="ctr"/>
            <a:endParaRPr lang="en-US" altLang="zh-TW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10124" y="741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614940" y="203646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07735" y="224028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063480" y="0"/>
            <a:ext cx="3560040" cy="2240280"/>
          </a:xfrm>
          <a:prstGeom prst="wedgeEllipseCallout">
            <a:avLst>
              <a:gd name="adj1" fmla="val 52950"/>
              <a:gd name="adj2" fmla="val 6467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FF0000"/>
                </a:solidFill>
              </a:rPr>
              <a:t>一時忘記</a:t>
            </a:r>
          </a:p>
        </p:txBody>
      </p:sp>
      <p:sp>
        <p:nvSpPr>
          <p:cNvPr id="3" name="月亮 2"/>
          <p:cNvSpPr/>
          <p:nvPr/>
        </p:nvSpPr>
        <p:spPr>
          <a:xfrm rot="7592076" flipV="1">
            <a:off x="7391461" y="-674267"/>
            <a:ext cx="1446653" cy="465788"/>
          </a:xfrm>
          <a:prstGeom prst="moon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331 0.08399 L 0.20331 0.08441 C 0.20268 0.09071 0.20268 0.09764 0.20173 0.10436 C 0.2011 0.10856 0.19953 0.11234 0.19874 0.11654 C 0.19811 0.11906 0.19764 0.12179 0.19716 0.12452 C 0.19669 0.12788 0.19653 0.13145 0.19575 0.1346 C 0.19496 0.13754 0.19338 0.13985 0.1926 0.14258 C 0.19181 0.14573 0.18992 0.1577 0.18661 0.16085 C 0.18142 0.16568 0.17937 0.16358 0.17449 0.16694 C 0.17197 0.16862 0.1696 0.17114 0.16693 0.17282 C 0.16551 0.17366 0.16236 0.17492 0.16236 0.17513 L 0.24567 0.00756 C 0.23748 0.00672 0.21968 0.00525 0.21086 0.00357 C 0.20834 0.00315 0.20582 0.00231 0.20331 0.00147 C 0.20016 0.00231 0.19716 0.00252 0.19417 0.00357 C 0.19134 0.00462 0.18913 0.0063 0.18661 0.00756 C 0.18362 0.00903 0.18047 0.01029 0.17748 0.01155 C 0.17102 0.01806 0.17149 0.01827 0.16394 0.02373 C 0.16205 0.0252 0.16 0.02667 0.15795 0.02772 C 0.1559 0.02877 0.15386 0.02919 0.15181 0.02982 C 0.15039 0.03171 0.14913 0.03444 0.14724 0.03591 C 0.14456 0.0378 0.1411 0.0378 0.13827 0.0399 C 0.13622 0.04116 0.13417 0.04242 0.13212 0.04368 C 0.12913 0.0462 0.12614 0.04935 0.12315 0.05187 L 0.11858 0.05607 C 0.11701 0.06216 0.11732 0.06279 0.11401 0.06803 C 0.11275 0.07034 0.11086 0.07181 0.10945 0.07391 C 0.10724 0.0779 0.10551 0.0821 0.10346 0.0863 C 0.10252 0.08819 0.10126 0.08987 0.10047 0.09218 C 0.09937 0.09491 0.09874 0.09785 0.09748 0.10037 C 0.09622 0.10268 0.09433 0.10436 0.09291 0.10646 C 0.09244 0.10835 0.0926 0.11108 0.09134 0.11234 C 0.08173 0.12221 0.08346 0.1157 0.07622 0.12053 C 0.07464 0.12158 0.07338 0.12347 0.07165 0.12452 C 0.06803 0.12704 0.06346 0.12725 0.05968 0.12851 C 0.05653 0.12977 0.0537 0.13166 0.05055 0.1325 C 0.04645 0.13397 0.04236 0.13481 0.03842 0.1367 L 0.02945 0.14069 C 0.02787 0.14132 0.02645 0.14237 0.02488 0.14258 L 0.01275 0.14468 C -0.00709 0.14237 0.00142 0.1451 -0.01292 0.13859 C -0.01449 0.13796 -0.01622 0.13775 -0.01748 0.1367 L -0.02662 0.12851 L -0.03103 0.12452 C -0.04725 0.09218 -0.02599 0.13124 -0.04614 0.10436 C -0.04929 0.10037 -0.05197 0.09596 -0.05528 0.09218 C -0.06016 0.08693 -0.06221 0.08651 -0.0674 0.08399 C -0.07213 0.07937 -0.07386 0.07685 -0.07953 0.07391 C -0.08142 0.07307 -0.08347 0.07286 -0.08551 0.07202 C -0.09496 0.05964 -0.08961 0.06363 -0.11276 0.06803 C -0.11591 0.06866 -0.11874 0.07055 -0.12173 0.07202 C -0.12331 0.07286 -0.12504 0.07286 -0.1263 0.07391 C -0.12788 0.07538 -0.12929 0.07706 -0.13087 0.07811 C -0.13386 0.08042 -0.13701 0.0821 -0.14 0.08399 C -0.14252 0.08609 -0.14473 0.08882 -0.14756 0.09029 C -0.15197 0.09281 -0.15685 0.09344 -0.1611 0.09638 C -0.16851 0.10121 -0.16504 0.09932 -0.17166 0.10226 C -0.17323 0.101 -0.17496 0.10016 -0.17622 0.09827 C -0.17811 0.09533 -0.17921 0.09155 -0.18079 0.08819 C -0.18173 0.08609 -0.18284 0.08399 -0.18378 0.0821 C -0.18473 0.07685 -0.18347 0.06279 -0.18677 0.06615 C -0.1904 0.0695 -0.19418 0.07223 -0.19732 0.07622 C -0.20079 0.08042 -0.20331 0.08567 -0.20646 0.09029 C -0.20835 0.09302 -0.21071 0.09533 -0.21244 0.09827 C -0.21528 0.10289 -0.21717 0.10814 -0.22 0.11234 C -0.22173 0.11486 -0.22441 0.11591 -0.22614 0.11843 C -0.22851 0.12221 -0.23229 0.13061 -0.23229 0.13082 C -0.2326 0.12851 -0.2337 0.12662 -0.2337 0.12452 C -0.23638 0.10961 -0.23433 0.11318 -0.23669 0.09638 C -0.23701 0.09428 -0.2378 0.09218 -0.23843 0.09029 C -0.23874 0.08399 -0.23906 0.07811 -0.23984 0.07202 C -0.24 0.06929 -0.23937 0.06531 -0.24126 0.06384 C -0.24268 0.063 -0.24189 0.06803 -0.24268 0.07013 C -0.24394 0.07223 -0.24599 0.07391 -0.24725 0.07622 C -0.24866 0.07853 -0.24929 0.08189 -0.25024 0.08399 C -0.25197 0.08735 -0.25465 0.08945 -0.25638 0.09218 C -0.25811 0.09491 -0.25953 0.09764 -0.26095 0.10037 C -0.26236 0.0989 -0.26425 0.09806 -0.26551 0.09638 C -0.26835 0.09239 -0.27591 0.07811 -0.2778 0.07391 C -0.27858 0.07139 -0.27921 0.06845 -0.28047 0.06615 C -0.28189 0.06384 -0.2852 0.06006 -0.2852 0.06027 L -0.28803 0.05607 C -0.29213 0.06384 -0.29638 0.07181 -0.30016 0.08021 C -0.30189 0.08399 -0.30315 0.08819 -0.30488 0.09218 C -0.30866 0.10184 -0.31276 0.11108 -0.31685 0.12053 C -0.31858 0.12389 -0.31984 0.12725 -0.32142 0.13061 C -0.32284 0.13397 -0.3241 0.13754 -0.32599 0.14069 C -0.33213 0.15119 -0.32945 0.14573 -0.33355 0.15686 C -0.33418 0.14468 -0.33418 0.1325 -0.33496 0.12053 C -0.33512 0.11843 -0.33622 0.11654 -0.33654 0.11444 C -0.33717 0.11045 -0.33748 0.10646 -0.33827 0.10226 C -0.3389 0.09701 -0.3389 0.09155 -0.33953 0.0863 C -0.34032 0.0821 -0.34173 0.07811 -0.34252 0.07391 L -0.34425 0.06615 C -0.36347 0.08063 -0.34803 0.06719 -0.35921 0.08021 C -0.36126 0.08231 -0.36347 0.08378 -0.36536 0.0863 C -0.36693 0.08861 -0.36803 0.09197 -0.36977 0.09428 C -0.38236 0.11087 -0.37229 0.09575 -0.38331 0.10646 C -0.38504 0.10814 -0.38646 0.11045 -0.38788 0.11234 C -0.38945 0.11171 -0.39134 0.11192 -0.3926 0.11045 C -0.39559 0.10625 -0.39528 0.10121 -0.39732 0.09638 C -0.39795 0.09407 -0.39937 0.09239 -0.4 0.09029 C -0.40158 0.08693 -0.40299 0.08357 -0.40473 0.08021 C -0.40551 0.07811 -0.40677 0.07622 -0.40756 0.07391 C -0.40819 0.07223 -0.40835 0.06971 -0.40898 0.06803 C -0.4104 0.06468 -0.41229 0.06132 -0.41355 0.05796 C -0.41433 0.05607 -0.41433 0.05376 -0.41512 0.05187 C -0.41654 0.0483 -0.42032 0.042 -0.42268 0.0399 C -0.42394 0.03864 -0.42583 0.03843 -0.42725 0.0378 C -0.43118 0.0399 -0.43528 0.04158 -0.43937 0.04368 C -0.44236 0.04578 -0.4452 0.0483 -0.44835 0.04998 C -0.45166 0.05166 -0.45465 0.05208 -0.4578 0.05376 C -0.46331 0.05796 -0.47402 0.06803 -0.47402 0.06824 C -0.47811 0.06279 -0.48284 0.05712 -0.48457 0.04998 L -0.4863 0.04368 C -0.48662 0.03108 -0.48693 0.01827 -0.48772 0.00567 C -0.48788 0.0021 -0.48835 -0.00126 -0.48914 -0.00441 C -0.48977 -0.00672 -0.49118 -0.00861 -0.49229 -0.0105 C -0.51071 -0.00231 -0.49512 -0.0126 -0.50425 0.00147 C -0.51197 0.01281 -0.51402 0.01155 -0.52095 0.01974 C -0.52252 0.02163 -0.52378 0.02394 -0.52567 0.02583 C -0.52835 0.02877 -0.53449 0.0336 -0.53449 0.03402 C -0.53481 0.03255 -0.53953 0.00966 -0.54063 0.00756 C -0.54158 0.00567 -0.54268 0.00378 -0.54362 0.00147 C -0.54536 -0.0021 -0.5474 -0.00924 -0.54961 -0.0126 C -0.55512 -0.01974 -0.55512 -0.0168 -0.56032 -0.02268 C -0.56189 -0.02436 -0.56331 -0.02667 -0.56504 -0.02877 C -0.56835 -0.02457 -0.57197 -0.02079 -0.57544 -0.01659 C -0.57717 -0.0147 -0.57827 -0.01239 -0.58 -0.0105 C -0.58205 -0.0084 -0.58394 -0.00651 -0.58599 -0.00441 C -0.58677 -0.00252 -0.58614 0.00021 -0.5874 0.00147 C -0.59103 0.00525 -0.59559 0.00672 -0.59969 0.00966 C -0.60236 0.01155 -0.60457 0.01365 -0.60709 0.01575 C -0.61118 0.01911 -0.61481 0.02331 -0.61937 0.02583 L -0.62677 0.02982 L -0.62677 0.03003 C -0.62835 0.0231 -0.62961 0.01617 -0.6315 0.00966 C -0.63559 -0.0063 -0.63481 -0.00042 -0.6389 -0.0126 C -0.64 -0.01575 -0.64095 -0.01932 -0.64189 -0.02268 C -0.6504 -0.04809 -0.6389 -0.01092 -0.64788 -0.04074 C -0.6504 -0.03612 -0.65292 -0.03129 -0.65544 -0.02667 C -0.6589 -0.02058 -0.66394 -0.01554 -0.66614 -0.00861 C -0.66709 -0.00525 -0.66772 -0.00147 -0.66914 0.00147 C -0.68756 0.04179 -0.67229 0.0021 -0.68126 0.02583 C -0.68378 0.0231 -0.68646 0.02079 -0.68882 0.01764 C -0.69055 0.01533 -0.69166 0.01218 -0.69323 0.00966 C -0.69465 0.00756 -0.69638 0.00588 -0.6978 0.00357 C -0.69906 0.00168 -0.69969 -0.00042 -0.70079 -0.00252 C -0.70284 -0.00588 -0.70488 -0.00924 -0.70693 -0.0126 C -0.70788 -0.01953 -0.70851 -0.02394 -0.70992 -0.03066 C -0.7115 -0.03822 -0.71181 -0.03612 -0.71292 -0.04473 C -0.71355 -0.04956 -0.71244 -0.05502 -0.71449 -0.0588 C -0.71591 -0.06195 -0.71953 -0.06153 -0.72205 -0.063 C -0.72662 -0.05691 -0.7315 -0.05145 -0.73559 -0.04473 C -0.74063 -0.03675 -0.7452 -0.02793 -0.75071 -0.02058 C -0.75654 -0.01281 -0.75654 -0.01323 -0.76284 -0.00252 C -0.76394 -0.00063 -0.76488 0.00147 -0.76583 0.00357 C -0.76882 0.00021 -0.77244 -0.00231 -0.77496 -0.00651 C -0.77669 -0.00924 -0.77669 -0.01344 -0.77811 -0.01659 C -0.77921 -0.01953 -0.78126 -0.02163 -0.78252 -0.02457 C -0.78394 -0.02835 -0.78583 -0.03633 -0.78709 -0.04074 C -0.78756 -0.04557 -0.7852 -0.05292 -0.78851 -0.05481 C -0.79244 -0.05712 -0.79685 -0.05166 -0.80063 -0.04893 C -0.80504 -0.04557 -0.80866 -0.04074 -0.81276 -0.03675 C -0.82032 -0.02961 -0.82268 -0.02877 -0.82929 -0.02058 C -0.84945 0.00399 -0.83418 -0.01176 -0.84756 0.00147 C -0.84803 -0.00252 -0.84835 -0.00651 -0.84898 -0.0105 C -0.84945 -0.01323 -0.85008 -0.01596 -0.85055 -0.01869 C -0.85118 -0.02268 -0.85134 -0.02667 -0.85197 -0.03066 L -0.85654 -0.04893 C -0.85701 -0.05082 -0.85764 -0.05271 -0.85811 -0.05481 C -0.85858 -0.05754 -0.85921 -0.06027 -0.85953 -0.063 C -0.86016 -0.06636 -0.86 -0.06993 -0.8611 -0.07308 C -0.86268 -0.07749 -0.86709 -0.08505 -0.86709 -0.08484 C -0.86772 -0.08778 -0.86662 -0.09282 -0.86866 -0.09324 C -0.87559 -0.09471 -0.87921 -0.07917 -0.88095 -0.07497 C -0.88362 -0.06825 -0.8874 -0.06195 -0.88977 -0.05481 C -0.89087 -0.05208 -0.89181 -0.04935 -0.89292 -0.04683 C -0.89386 -0.04473 -0.89512 -0.04284 -0.89591 -0.04074 C -0.89654 -0.03885 -0.89685 -0.03675 -0.89732 -0.03465 C -0.8989 -0.03003 -0.90032 -0.0252 -0.90189 -0.02058 C -0.90268 -0.01848 -0.9041 -0.0168 -0.90504 -0.01449 C -0.90567 -0.0126 -0.90599 -0.0105 -0.90646 -0.00861 C -0.9074 -0.00567 -0.90851 -0.00315 -0.90945 -0.00042 C -0.91055 -0.00441 -0.91181 -0.0084 -0.91244 -0.0126 C -0.91323 -0.01512 -0.91355 -0.01806 -0.91418 -0.02058 C -0.91481 -0.02394 -0.91622 -0.0273 -0.91701 -0.03066 C -0.91764 -0.03465 -0.91795 -0.03885 -0.91858 -0.04284 C -0.9189 -0.04557 -0.92 -0.04809 -0.92 -0.05082 C -0.92 -0.10857 -0.91024 -0.126 -0.92158 -0.10332 C -0.93591 -0.03801 -0.93906 -0.02037 -0.95795 0.04998 C -0.9674 0.08546 -0.97606 0.12158 -0.98662 0.15686 C -0.9926 0.17702 -0.99906 0.19697 -1.00488 0.21734 C -1.06268 0.42335 -0.95118 0.06698 -1.10299 0.53171 C -1.11402 0.56531 -1.1241 0.59974 -1.13622 0.6325 C -1.16378 0.70684 -1.19071 0.78223 -1.21921 0.85636 C -1.23559 0.89857 -1.23732 0.96451 -1.27071 0.98131 L -1.37496 1.03381 L -1.51402 1.03171 C -1.51559 1.0315 -1.51292 1.02772 -1.5126 1.02562 C -1.51197 1.02226 -1.51166 1.0189 -1.51103 1.01554 C -1.51071 1.01344 -1.50992 1.01155 -1.50961 1.00945 C -1.50788 1.00042 -1.50803 1.00189 -1.50803 0.99538 L -1.37953 0.41894 L -1.3326 0.34838 L -1.30095 0.40466 " pathEditMode="relative" rAng="0" ptsTypes="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7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780" y="376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2019-10-30T02:12:59Z</dcterms:modified>
  <dc:language>zh-TW</dc:language>
</cp:coreProperties>
</file>