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85800" y="259080"/>
            <a:ext cx="5852160" cy="2362200"/>
          </a:xfrm>
          <a:prstGeom prst="cloudCallout">
            <a:avLst/>
          </a:prstGeom>
          <a:solidFill>
            <a:srgbClr val="EE8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99920" y="441960"/>
            <a:ext cx="2202960" cy="1691640"/>
          </a:xfrm>
          <a:prstGeom prst="wedgeRoundRectCallout">
            <a:avLst>
              <a:gd name="adj1" fmla="val -7689"/>
              <a:gd name="adj2" fmla="val 69707"/>
              <a:gd name="adj3" fmla="val 16667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一見如故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3330720" y="548640"/>
            <a:ext cx="2707920" cy="1584960"/>
          </a:xfrm>
          <a:prstGeom prst="wedgeEllipseCallout">
            <a:avLst>
              <a:gd name="adj1" fmla="val 21580"/>
              <a:gd name="adj2" fmla="val 9038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一鼓作氣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6842760" y="548640"/>
            <a:ext cx="2301240" cy="1892808"/>
          </a:xfrm>
          <a:prstGeom prst="wedgeRectCallout">
            <a:avLst>
              <a:gd name="adj1" fmla="val -12886"/>
              <a:gd name="adj2" fmla="val 68136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303560" y="461070"/>
            <a:ext cx="3566160" cy="1783080"/>
          </a:xfrm>
          <a:prstGeom prst="cloudCallout">
            <a:avLst>
              <a:gd name="adj1" fmla="val -21401"/>
              <a:gd name="adj2" fmla="val 69338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小熊，那你呢</a:t>
            </a:r>
            <a:r>
              <a:rPr lang="zh-TW" altLang="en-US" sz="2800" dirty="0" smtClean="0">
                <a:solidFill>
                  <a:schemeClr val="tx1"/>
                </a:solidFill>
              </a:rPr>
              <a:t>？ 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5364000" y="529530"/>
            <a:ext cx="3579960" cy="1646160"/>
          </a:xfrm>
          <a:prstGeom prst="wedgeEllipseCallout">
            <a:avLst>
              <a:gd name="adj1" fmla="val 6693"/>
              <a:gd name="adj2" fmla="val 73609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我想想</a:t>
            </a:r>
            <a:r>
              <a:rPr lang="en-US" altLang="zh-TW" sz="3600" dirty="0">
                <a:solidFill>
                  <a:schemeClr val="tx1"/>
                </a:solidFill>
              </a:rPr>
              <a:t>...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511098" y="594420"/>
            <a:ext cx="2880000" cy="141726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6453600" y="432000"/>
            <a:ext cx="3169920" cy="201600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9 0.0105 L -0.01669 0.01071 C -0.02126 0.01176 -0.02551 0.01428 -0.03039 0.01449 C -0.0359 0.01491 -0.04268 0.01239 -0.04834 0.0105 C -0.04992 0.0084 -0.05134 0.00609 -0.05307 0.00441 C -0.06031 -0.00252 -0.05685 0.00273 -0.06346 -0.00147 C -0.06504 -0.00273 -0.06661 -0.0042 -0.06803 -0.00567 C -0.07071 -0.01617 -0.06882 -0.00987 -0.07575 -0.02373 C -0.07653 -0.02583 -0.07811 -0.02751 -0.07858 -0.02982 C -0.07968 -0.03381 -0.07984 -0.03822 -0.08173 -0.04179 C -0.08283 -0.04389 -0.08394 -0.04578 -0.08472 -0.04788 C -0.08551 -0.04977 -0.08551 -0.05208 -0.0863 -0.05397 C -0.08787 -0.05817 -0.09023 -0.06195 -0.09244 -0.06594 L -0.09527 -0.07203 L -0.09827 -0.07602 C -0.10252 -0.08148 -0.1063 -0.08715 -0.11039 -0.09219 C -0.11701 -0.10038 -0.11543 -0.0966 -0.12268 -0.10227 C -0.12551 -0.10479 -0.1285 -0.10815 -0.13165 -0.11025 C -0.15165 -0.12369 -0.12645 -0.10752 -0.1422 -0.11634 C -0.14441 -0.1176 -0.14598 -0.11928 -0.14819 -0.12033 C -0.15401 -0.12327 -0.16252 -0.12348 -0.16803 -0.12453 C -0.17086 -0.12495 -0.17386 -0.12579 -0.17701 -0.12642 C -0.18661 -0.12579 -0.19606 -0.12537 -0.20567 -0.12453 C -0.20913 -0.12411 -0.21291 -0.12327 -0.21638 -0.12243 C -0.21827 -0.12201 -0.22236 -0.12033 -0.22236 -0.12012 L -0.23748 -0.11445 C -0.24236 -0.11298 -0.24756 -0.11235 -0.2526 -0.11025 C -0.25417 -0.10962 -0.25543 -0.10731 -0.25716 -0.10626 C -0.25858 -0.10542 -0.26 -0.105 -0.26173 -0.10437 C -0.27023 -0.09282 -0.26205 -0.10206 -0.27055 -0.09618 C -0.27386 -0.09408 -0.27842 -0.08841 -0.28126 -0.0861 C -0.28315 -0.08463 -0.28535 -0.08379 -0.2874 -0.08211 C -0.29039 -0.07959 -0.29638 -0.07413 -0.29638 -0.07392 C -0.29858 -0.06972 -0.30031 -0.0651 -0.30394 -0.06195 C -0.3052 -0.06111 -0.30708 -0.06111 -0.3085 -0.06006 C -0.31071 -0.0588 -0.31244 -0.05754 -0.31449 -0.05586 C -0.31606 -0.05481 -0.31748 -0.05292 -0.31905 -0.05187 C -0.32047 -0.05103 -0.3222 -0.05082 -0.32362 -0.04998 C -0.33764 -0.04179 -0.32173 -0.04914 -0.33559 -0.04389 C -0.34315 -0.04095 -0.33811 -0.042 -0.34787 -0.0378 C -0.34976 -0.03696 -0.35181 -0.03654 -0.35386 -0.03591 C -0.35527 -0.03528 -0.35685 -0.03444 -0.35827 -0.03381 C -0.36913 -0.02961 -0.35953 -0.03402 -0.37197 -0.02982 C -0.37354 -0.02919 -0.37496 -0.02835 -0.37653 -0.02772 C -0.38661 -0.02835 -0.39669 -0.02877 -0.40677 -0.02982 C -0.40976 -0.03003 -0.41275 -0.03087 -0.41575 -0.03171 C -0.4189 -0.03276 -0.42488 -0.03591 -0.42488 -0.0357 C -0.42693 -0.0378 -0.42882 -0.04011 -0.43086 -0.04179 C -0.44346 -0.05229 -0.43118 -0.04095 -0.44142 -0.04788 C -0.44315 -0.04893 -0.44457 -0.05061 -0.44598 -0.05187 C -0.44708 -0.05397 -0.44787 -0.05607 -0.44897 -0.05796 C -0.45039 -0.06006 -0.45228 -0.06174 -0.45354 -0.06405 C -0.45575 -0.06783 -0.45968 -0.07602 -0.45968 -0.07581 L -0.46268 -0.08211 C -0.46567 -0.08757 -0.46882 -0.09282 -0.47165 -0.09828 C -0.47606 -0.10647 -0.4737 -0.10437 -0.48079 -0.11235 C -0.48787 -0.12054 -0.48283 -0.11235 -0.49134 -0.12033 C -0.49307 -0.12201 -0.49417 -0.12495 -0.4959 -0.12642 C -0.49716 -0.12768 -0.49905 -0.12747 -0.50047 -0.12852 C -0.50362 -0.13083 -0.50614 -0.13503 -0.50945 -0.1365 C -0.51102 -0.13713 -0.51244 -0.13818 -0.51401 -0.1386 C -0.53008 -0.14322 -0.51748 -0.13797 -0.52771 -0.14259 C -0.53968 -0.14196 -0.55197 -0.14238 -0.56394 -0.14049 C -0.56803 -0.13986 -0.56945 -0.13377 -0.57149 -0.13041 C -0.57291 -0.12831 -0.5748 -0.12663 -0.57606 -0.12453 C -0.57827 -0.12054 -0.57953 -0.11571 -0.58205 -0.11235 C -0.58362 -0.11025 -0.5852 -0.10857 -0.58661 -0.10626 C -0.58771 -0.10437 -0.58834 -0.10206 -0.5896 -0.10017 C -0.59102 -0.09849 -0.59275 -0.09765 -0.59417 -0.09618 C -0.59512 -0.09429 -0.5959 -0.09198 -0.59732 -0.0903 C -0.6063 -0.07812 -0.59811 -0.09954 -0.61086 -0.07413 C -0.6137 -0.06867 -0.6137 -0.06678 -0.61842 -0.06405 C -0.62126 -0.06237 -0.62472 -0.06237 -0.62756 -0.06006 C -0.62897 -0.05859 -0.63023 -0.05691 -0.63197 -0.05586 C -0.63401 -0.05481 -0.63622 -0.0546 -0.63811 -0.05397 C -0.63953 -0.05334 -0.6411 -0.0525 -0.64268 -0.05187 C -0.65606 -0.04683 -0.6422 -0.05271 -0.65323 -0.04788 C -0.66189 -0.04851 -0.67055 -0.04851 -0.6789 -0.04998 C -0.68205 -0.0504 -0.68787 -0.05397 -0.68787 -0.05376 L -0.69858 -0.06804 C -0.7 -0.07014 -0.70173 -0.07182 -0.70299 -0.07413 C -0.70661 -0.08022 -0.71102 -0.08547 -0.7137 -0.09219 C -0.71464 -0.09492 -0.71527 -0.09786 -0.71669 -0.10017 C -0.71779 -0.10206 -0.71968 -0.1029 -0.72126 -0.10437 C -0.7222 -0.10626 -0.72299 -0.10857 -0.72425 -0.11025 C -0.7263 -0.11319 -0.73244 -0.11676 -0.7348 -0.11844 C -0.7389 -0.11781 -0.74315 -0.11865 -0.74693 -0.11634 C -0.74834 -0.1155 -0.74834 -0.11256 -0.74834 -0.11025 C -0.74834 -0.09765 -0.74803 -0.08484 -0.74693 -0.07203 C -0.74661 -0.06846 -0.74346 -0.05418 -0.74079 -0.04998 C -0.73716 -0.0441 -0.73338 -0.03843 -0.72882 -0.03381 C -0.72677 -0.03171 -0.72441 -0.03003 -0.72268 -0.02772 C -0.72094 -0.02541 -0.71984 -0.02226 -0.71811 -0.01974 C -0.7148 -0.01449 -0.71181 -0.01155 -0.70756 -0.00756 C -0.69811 0.00126 -0.70157 -0.00084 -0.69401 0.00252 C -0.69197 0.00105 -0.68945 0.00063 -0.68787 -0.00147 C -0.68677 -0.00315 -0.68677 -0.00546 -0.68645 -0.00756 C -0.68567 -0.01218 -0.68535 -0.01701 -0.68488 -0.02163 C -0.68378 -0.06132 -0.6822 -0.06783 -0.68488 -0.10227 C -0.68504 -0.105 -0.68535 -0.10794 -0.68645 -0.11025 C -0.6874 -0.11277 -0.68929 -0.11466 -0.69102 -0.11634 C -0.69527 -0.12075 -0.69921 -0.12663 -0.70457 -0.12852 C -0.70756 -0.12957 -0.71212 -0.13083 -0.71512 -0.13251 C -0.71716 -0.13377 -0.71905 -0.13545 -0.72126 -0.1365 C -0.72315 -0.13755 -0.7252 -0.13776 -0.72724 -0.1386 C -0.73023 -0.13986 -0.73323 -0.14133 -0.73638 -0.14259 L -0.74079 -0.14448 C -0.74535 -0.14385 -0.75039 -0.14553 -0.75449 -0.14259 C -0.75764 -0.14028 -0.75937 -0.13503 -0.76047 -0.13041 L -0.76346 -0.11844 C -0.76409 -0.11634 -0.76472 -0.11445 -0.76504 -0.11235 C -0.7652 -0.11088 -0.76677 -0.09891 -0.76803 -0.09618 C -0.76929 -0.09387 -0.77086 -0.09198 -0.7726 -0.0903 C -0.77653 -0.08589 -0.78031 -0.08148 -0.78472 -0.07812 C -0.79401 -0.07077 -0.81449 -0.05901 -0.82394 -0.05397 C -0.83559 -0.04767 -0.84677 -0.04032 -0.85874 -0.03591 C -0.86236 -0.03444 -0.86598 -0.03339 -0.86929 -0.03171 C -0.88677 -0.02331 -0.86441 -0.0315 -0.88142 -0.02583 C -0.88299 -0.02436 -0.88441 -0.02289 -0.88598 -0.02163 C -0.89638 -0.0147 -0.92094 -0.02163 -0.92378 -0.02163 C -0.92582 -0.02247 -0.92787 -0.02289 -0.92976 -0.02373 C -0.93291 -0.02499 -0.93575 -0.02688 -0.9389 -0.02772 C -0.94236 -0.02877 -0.94598 -0.02919 -0.94945 -0.02982 C -0.9696 -0.04305 -0.94457 -0.02688 -0.96 -0.03591 C -0.9622 -0.03696 -0.96409 -0.03864 -0.96614 -0.0399 C -0.96756 -0.04074 -0.96913 -0.04095 -0.97071 -0.04179 C -0.98378 -0.04935 -0.97055 -0.04326 -0.98126 -0.04788 L -0.98425 -0.05397 L -0.99779 -0.05796 " pathEditMode="relative" rAng="0" ptsTypes="AAAAAAAAAAAAAAAAAAAAAAAAAAAAAAAAAAAAAAAAAAAAAAAAAAAAAAAAAAAAAAAAAAAAAAAAAAAAAAAAAAAAAAAAAAAAAAAAAAAAAAAAAAAAAAAAAAAAAAAAAAAAAAAAA">
                                      <p:cBhvr>
                                        <p:cTn id="11" dur="2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55" y="-756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2019-10-30T02:13:18Z</dcterms:modified>
  <dc:language>zh-TW</dc:language>
</cp:coreProperties>
</file>