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4240" y="289560"/>
            <a:ext cx="8328840" cy="2575560"/>
          </a:xfrm>
          <a:prstGeom prst="wedgeEllipseCallout">
            <a:avLst>
              <a:gd name="adj1" fmla="val -27054"/>
              <a:gd name="adj2" fmla="val 63683"/>
            </a:avLst>
          </a:prstGeom>
          <a:ln w="57150"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344220" y="899160"/>
            <a:ext cx="3002040" cy="1661160"/>
          </a:xfrm>
          <a:prstGeom prst="wedgeRoundRectCallout">
            <a:avLst>
              <a:gd name="adj1" fmla="val -7126"/>
              <a:gd name="adj2" fmla="val 68005"/>
              <a:gd name="adj3" fmla="val 16667"/>
            </a:avLst>
          </a:prstGeom>
          <a:ln w="57150"/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3175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一見如故</a:t>
            </a:r>
          </a:p>
        </p:txBody>
      </p:sp>
      <p:sp>
        <p:nvSpPr>
          <p:cNvPr id="9" name="圓角矩形圖說文字 8"/>
          <p:cNvSpPr/>
          <p:nvPr/>
        </p:nvSpPr>
        <p:spPr>
          <a:xfrm>
            <a:off x="3539910" y="899160"/>
            <a:ext cx="3002040" cy="1661160"/>
          </a:xfrm>
          <a:prstGeom prst="wedgeRoundRectCallout">
            <a:avLst>
              <a:gd name="adj1" fmla="val -13726"/>
              <a:gd name="adj2" fmla="val 85436"/>
              <a:gd name="adj3" fmla="val 16667"/>
            </a:avLst>
          </a:prstGeom>
          <a:ln w="57150"/>
          <a:effectLst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一鼓作氣</a:t>
            </a:r>
          </a:p>
        </p:txBody>
      </p:sp>
      <p:sp>
        <p:nvSpPr>
          <p:cNvPr id="11" name="圓角矩形圖說文字 10"/>
          <p:cNvSpPr/>
          <p:nvPr/>
        </p:nvSpPr>
        <p:spPr>
          <a:xfrm>
            <a:off x="6735600" y="899160"/>
            <a:ext cx="3002040" cy="1661160"/>
          </a:xfrm>
          <a:prstGeom prst="wedgeRoundRectCallout">
            <a:avLst>
              <a:gd name="adj1" fmla="val -7126"/>
              <a:gd name="adj2" fmla="val 68005"/>
              <a:gd name="adj3" fmla="val 16667"/>
            </a:avLst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501760" y="99060"/>
            <a:ext cx="3550800" cy="2255520"/>
          </a:xfrm>
          <a:prstGeom prst="cloudCallout">
            <a:avLst>
              <a:gd name="adj1" fmla="val -21691"/>
              <a:gd name="adj2" fmla="val 679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我想想</a:t>
            </a:r>
            <a:r>
              <a:rPr lang="en-US" altLang="zh-TW" sz="40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...</a:t>
            </a:r>
            <a:endParaRPr lang="zh-TW" altLang="en-US" sz="4000" dirty="0"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1691640" y="396240"/>
            <a:ext cx="3002040" cy="1661160"/>
          </a:xfrm>
          <a:prstGeom prst="wedgeRoundRectCallout">
            <a:avLst>
              <a:gd name="adj1" fmla="val -7126"/>
              <a:gd name="adj2" fmla="val 68005"/>
              <a:gd name="adj3" fmla="val 16667"/>
            </a:avLst>
          </a:prstGeom>
          <a:ln w="57150"/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3175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小熊，那你呢？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446385" y="2488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0" y="2664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324600" y="896340"/>
            <a:ext cx="3002040" cy="1661160"/>
          </a:xfrm>
          <a:prstGeom prst="wedgeRoundRectCallout">
            <a:avLst>
              <a:gd name="adj1" fmla="val -7126"/>
              <a:gd name="adj2" fmla="val 68005"/>
              <a:gd name="adj3" fmla="val 16667"/>
            </a:avLst>
          </a:prstGeom>
          <a:ln w="57150"/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3175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粗行楷" panose="020B0609010101010101" pitchFamily="49" charset="-120"/>
                <a:ea typeface="文鼎粗行楷" panose="020B0609010101010101" pitchFamily="49" charset="-120"/>
              </a:rPr>
              <a:t>一時</a:t>
            </a:r>
            <a:r>
              <a:rPr lang="zh-TW" altLang="en-US" sz="44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370185" y="16281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 rot="20256655">
            <a:off x="10446385" y="30073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1 0.76396 L 0.0411 0.76396 C 0.04015 0.76417 0.03937 0.76417 0.03858 0.76417 C 0.03826 0.76417 0.03811 0.76438 0.03779 0.76438 C 0.03748 0.76438 0.03716 0.76459 0.03669 0.76459 C 0.03606 0.76459 0.03543 0.76459 0.0348 0.7648 C 0.03354 0.76459 0.03228 0.76459 0.03102 0.76459 C 0.02976 0.76438 0.0307 0.76438 0.0296 0.76396 C 0.02944 0.76396 0.02913 0.76396 0.02897 0.76396 C 0.02881 0.76375 0.02866 0.76375 0.02834 0.76354 C 0.02818 0.76354 0.02787 0.76333 0.02755 0.76333 C 0.0274 0.76312 0.02724 0.76312 0.02708 0.76312 C 0.02598 0.76249 0.02692 0.76291 0.02582 0.7627 C 0.02566 0.76249 0.02551 0.76249 0.02535 0.76249 C 0.02519 0.76249 0.02503 0.76228 0.02488 0.76228 C 0.02425 0.76207 0.02456 0.76207 0.02362 0.76207 C 0.02283 0.76186 0.02204 0.76186 0.0211 0.76186 C 0.01748 0.76102 0.02031 0.76165 0.01149 0.76186 L 0.00677 0.76207 C 0.00614 0.76207 0.00519 0.76228 0.00472 0.76228 C 0.00456 0.76228 0.0044 0.76249 0.00425 0.76249 C 0.00346 0.76249 0.00251 0.76249 0.00157 0.7627 C -0.00111 0.76312 0.00094 0.7627 -0.00126 0.76312 C -0.00158 0.76312 -0.00189 0.76333 -0.00221 0.76333 C -0.00284 0.76333 -0.00347 0.76333 -0.0041 0.76333 C -0.00489 0.76354 -0.00583 0.76354 -0.00678 0.76375 L -0.01481 0.76354 C -0.01497 0.76354 -0.01512 0.76354 -0.01528 0.76333 C -0.0156 0.76333 -0.01591 0.76333 -0.01623 0.76333 C -0.01985 0.76312 -0.02331 0.76312 -0.02693 0.76312 L -0.03276 0.76291 C -0.03197 0.7627 -0.03197 0.7627 -0.03103 0.7627 C -0.03056 0.76249 -0.03024 0.76249 -0.02993 0.76249 C -0.0293 0.76249 -0.02867 0.76228 -0.02804 0.76228 C -0.02772 0.76228 -0.02756 0.76228 -0.02725 0.76207 C -0.0241 0.76186 -0.02662 0.76228 -0.02378 0.76186 C -0.02347 0.76186 -0.02315 0.76165 -0.02284 0.76165 C -0.01906 0.76123 -0.01024 0.76144 -0.00914 0.76144 L 0.00866 0.76144 C 0.00929 0.76144 0.00755 0.76207 0.00692 0.76207 C 0.00645 0.76228 0.00598 0.76228 0.00551 0.76228 L 0.00425 0.76249 C 0.00377 0.7627 0.00362 0.7627 0.00299 0.7627 C 0.00267 0.76291 0.00236 0.76291 0.00204 0.76291 C 0.00141 0.76291 0.00078 0.76291 4.88189E-6 0.76291 L 0.00173 0.76291 L -0.00615 0.75871 L -0.00615 0.75871 L 0.0411 0.76396 Z " pathEditMode="relative" rAng="0" ptsTypes="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01" y="-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3 0.02268 L -0.2463 0.02289 C -0.25181 0.02184 -0.25717 0.02142 -0.26268 0.02058 C -0.26772 0.01974 -0.27622 0.01596 -0.28063 0.01449 C -0.28237 0.01365 -0.28426 0.01365 -0.28599 0.01239 C -0.28772 0.01113 -0.2893 0.00924 -0.29134 0.0084 C -0.29481 0.00672 -0.30205 0.00441 -0.30205 0.00462 C -0.3093 -0.01197 -0.30268 0.00462 -0.30741 -0.01176 C -0.30835 -0.01512 -0.30993 -0.01848 -0.31103 -0.02184 C -0.31229 -0.02583 -0.31449 -0.03381 -0.31449 -0.03381 C -0.31528 -0.06278 -0.31528 -0.09218 -0.31638 -0.12053 C -0.3167 -0.12368 -0.31922 -0.13523 -0.32 -0.1388 C -0.32048 -0.14468 -0.32079 -0.15098 -0.32189 -0.15686 C -0.32268 -0.16106 -0.32441 -0.16484 -0.32536 -0.16904 C -0.32615 -0.17219 -0.3263 -0.17576 -0.32725 -0.17912 C -0.32804 -0.18248 -0.32977 -0.18563 -0.33087 -0.1892 C -0.3315 -0.19172 -0.33087 -0.19529 -0.33244 -0.19718 C -0.33811 -0.20348 -0.34536 -0.20327 -0.35229 -0.20516 C -0.35418 -0.20579 -0.35591 -0.20642 -0.3578 -0.20726 C -0.36016 -0.20852 -0.36237 -0.2102 -0.36489 -0.21125 C -0.36709 -0.2123 -0.36961 -0.21251 -0.37213 -0.21335 C -0.37386 -0.21398 -0.37544 -0.21482 -0.37733 -0.21524 C -0.38095 -0.21629 -0.38457 -0.2165 -0.38819 -0.21734 C -0.39008 -0.21776 -0.39166 -0.21881 -0.39355 -0.21944 C -0.40662 -0.22301 -0.3989 -0.21986 -0.41323 -0.22343 C -0.42914 -0.22742 -0.40205 -0.22448 -0.43307 -0.22952 L -0.44552 -0.23141 C -0.45213 -0.23393 -0.45827 -0.23645 -0.46536 -0.2375 C -0.46945 -0.23813 -0.4737 -0.23876 -0.4778 -0.2396 C -0.48032 -0.24002 -0.48252 -0.24107 -0.48489 -0.24149 C -0.48977 -0.24233 -0.49465 -0.24275 -0.49937 -0.24359 C -0.50237 -0.24401 -0.50536 -0.24506 -0.50835 -0.24548 C -0.51433 -0.24653 -0.52032 -0.24695 -0.5263 -0.24758 C -0.53103 -0.24884 -0.53575 -0.25094 -0.54063 -0.25157 L -0.55496 -0.25367 C -0.56095 -0.2543 -0.56693 -0.25472 -0.57292 -0.25556 C -0.57591 -0.25619 -0.5789 -0.25724 -0.58189 -0.25766 C -0.58898 -0.2585 -0.59622 -0.25871 -0.60331 -0.25976 C -0.60693 -0.26018 -0.61056 -0.26123 -0.61418 -0.26165 C -0.62189 -0.2627 -0.62977 -0.26312 -0.63733 -0.26375 C -0.64111 -0.26438 -0.64473 -0.26543 -0.64819 -0.26564 C -0.68504 -0.26963 -0.69181 -0.26711 -0.73796 -0.26564 C -0.76347 -0.25619 -0.7367 -0.26585 -0.75575 -0.25976 C -0.7737 -0.25388 -0.74599 -0.26186 -0.76835 -0.25556 C -0.77937 -0.24737 -0.76725 -0.25535 -0.78268 -0.24968 C -0.78536 -0.24863 -0.78741 -0.24653 -0.78977 -0.24548 C -0.79229 -0.24464 -0.79465 -0.24422 -0.79717 -0.24359 C -0.81512 -0.23771 -0.78725 -0.2459 -0.80961 -0.2396 C -0.8115 -0.23813 -0.81292 -0.23624 -0.81512 -0.2354 C -0.81843 -0.23414 -0.82221 -0.23372 -0.82567 -0.23351 C -0.84599 -0.23225 -0.86646 -0.23204 -0.88678 -0.23141 C -0.89638 -0.23078 -0.90583 -0.23036 -0.91544 -0.22952 C -0.91859 -0.2291 -0.92142 -0.22784 -0.92426 -0.22742 C -0.93922 -0.22574 -0.96914 -0.22343 -0.96914 -0.22322 L -0.99087 -0.21944 C -0.99433 -0.2186 -0.99796 -0.21818 -1.00142 -0.21734 C -1.00441 -0.21671 -1.00741 -0.21587 -1.0104 -0.21524 C -1.01591 -0.2144 -1.02126 -0.21398 -1.02678 -0.21335 C -1.03024 -0.21188 -1.03355 -0.2102 -1.03733 -0.20957 C -1.04331 -0.20789 -1.0493 -0.206 -1.05528 -0.20516 L -1.09119 -0.20117 C -1.09843 -0.20054 -1.10552 -0.20012 -1.1126 -0.19928 C -1.12552 -0.1976 -1.1263 -0.19655 -1.13953 -0.19508 C -1.1504 -0.19424 -1.16126 -0.19382 -1.17166 -0.19319 C -1.23859 -0.1892 -1.21969 -0.19088 -1.32063 -0.1892 C -1.32252 -0.18836 -1.3241 -0.18731 -1.32599 -0.1871 C -1.34583 -0.18374 -1.36016 -0.185 -1.38158 -0.185 L -1.37433 -0.18311 " pathEditMode="relative" rAng="0" ptsTypes="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772" y="-14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0.17024 0.02961 L -0.17024 0.02961 C -0.17497 0.02184 -0.17985 0.01428 -0.18441 0.00651 C -0.18552 0.00462 -0.18646 0.00231 -0.18756 0.00021 C -0.19103 -0.00609 -0.19481 -0.01218 -0.19843 -0.01848 C -0.21229 -0.04179 -0.19906 -0.01764 -0.20788 -0.03717 C -0.20977 -0.04158 -0.21418 -0.04977 -0.21418 -0.04977 C -0.21812 -0.07119 -0.2126 -0.04452 -0.21875 -0.06636 C -0.21953 -0.06909 -0.21969 -0.07203 -0.22032 -0.07476 C -0.22126 -0.07833 -0.22252 -0.08169 -0.22347 -0.08526 C -0.22394 -0.08862 -0.22441 -0.09219 -0.22504 -0.09555 C -0.22552 -0.09765 -0.22662 -0.09975 -0.22662 -0.10185 C -0.23008 -0.24758 -0.22284 -0.18585 -0.22977 -0.24149 C -0.2293 -0.26249 -0.22819 -0.28328 -0.22819 -0.30407 C -0.22819 -0.31667 -0.22851 -0.32927 -0.22977 -0.34166 C -0.23008 -0.34607 -0.22993 -0.35216 -0.23292 -0.35405 C -0.23497 -0.35552 -0.23717 -0.35657 -0.23906 -0.35825 C -0.24347 -0.36245 -0.2452 -0.3677 -0.24851 -0.37295 C -0.24993 -0.37505 -0.25166 -0.37715 -0.25323 -0.37925 C -0.25418 -0.38198 -0.25512 -0.38492 -0.25638 -0.38744 C -0.25937 -0.39437 -0.26662 -0.40886 -0.27197 -0.41243 L -0.28441 -0.42083 C -0.28662 -0.4223 -0.28851 -0.42419 -0.29071 -0.42503 C -0.29276 -0.42566 -0.29937 -0.42776 -0.30174 -0.42923 C -0.30331 -0.43028 -0.30457 -0.43259 -0.30646 -0.43343 C -0.30882 -0.43469 -0.31166 -0.43469 -0.31418 -0.43553 C -0.31575 -0.43595 -0.31733 -0.437 -0.3189 -0.43763 C -0.32095 -0.43826 -0.323 -0.43889 -0.3252 -0.43973 C -0.3326 -0.44624 -0.32693 -0.44225 -0.33607 -0.44582 C -0.33922 -0.44708 -0.34237 -0.44876 -0.34552 -0.45002 C -0.34709 -0.45065 -0.34851 -0.4517 -0.35024 -0.45212 C -0.35323 -0.45275 -0.35654 -0.45317 -0.35953 -0.45422 C -0.36284 -0.45527 -0.36567 -0.45758 -0.36898 -0.45842 L -0.3767 -0.46052 C -0.37937 -0.46178 -0.38174 -0.46451 -0.38457 -0.46472 C -0.39764 -0.46514 -0.41071 -0.4643 -0.42363 -0.46262 C -0.42599 -0.4622 -0.42788 -0.45968 -0.42993 -0.45842 C -0.43245 -0.45695 -0.43512 -0.45548 -0.4378 -0.45422 C -0.43937 -0.45338 -0.44095 -0.45317 -0.44252 -0.45212 C -0.45465 -0.44414 -0.44 -0.45107 -0.45182 -0.44582 C -0.45292 -0.44456 -0.45355 -0.44225 -0.45497 -0.44162 C -0.46 -0.43952 -0.46552 -0.43973 -0.47056 -0.43763 C -0.47922 -0.43364 -0.47371 -0.43574 -0.48788 -0.43343 C -0.48945 -0.43259 -0.49087 -0.43175 -0.49245 -0.43133 C -0.50205 -0.42839 -0.50867 -0.4286 -0.51906 -0.42713 C -0.52268 -0.4265 -0.52646 -0.42587 -0.53008 -0.42503 C -0.53323 -0.4244 -0.53623 -0.42335 -0.53937 -0.42293 C -0.5452 -0.42209 -0.55087 -0.42146 -0.5567 -0.42083 C -0.55922 -0.41957 -0.56174 -0.41789 -0.56441 -0.41663 C -0.56756 -0.41516 -0.57087 -0.41453 -0.57386 -0.41243 C -0.57591 -0.41117 -0.57796 -0.40949 -0.58016 -0.40844 C -0.58804 -0.40403 -0.58945 -0.40424 -0.59733 -0.40214 C -0.6041 -0.39857 -0.61182 -0.39752 -0.61764 -0.39164 C -0.62048 -0.38891 -0.63103 -0.3782 -0.63323 -0.37715 C -0.63638 -0.37568 -0.63953 -0.37463 -0.64268 -0.37295 C -0.65213 -0.3677 -0.66126 -0.36119 -0.67087 -0.35615 L -0.69119 -0.34586 C -0.69418 -0.34418 -0.69749 -0.34334 -0.70048 -0.34166 C -0.70473 -0.33914 -0.70867 -0.33557 -0.71308 -0.33326 C -0.7156 -0.332 -0.71827 -0.33074 -0.72079 -0.32906 C -0.723 -0.3278 -0.72489 -0.32612 -0.72709 -0.32486 C -0.72867 -0.32402 -0.73024 -0.32381 -0.73182 -0.32276 C -0.73701 -0.31961 -0.74741 -0.31247 -0.74741 -0.31247 C -0.75355 -0.30008 -0.74741 -0.31121 -0.76 -0.29567 C -0.76378 -0.29105 -0.76678 -0.28538 -0.77087 -0.28118 C -0.77292 -0.27908 -0.77497 -0.27698 -0.77717 -0.27488 C -0.77875 -0.27341 -0.78048 -0.27236 -0.78189 -0.27068 C -0.7841 -0.26816 -0.78583 -0.2648 -0.78804 -0.26249 C -0.79575 -0.2543 -0.79528 -0.25514 -0.80221 -0.25199 C -0.82489 -0.22932 -0.79638 -0.2564 -0.81308 -0.24359 C -0.81544 -0.24191 -0.81717 -0.23918 -0.81937 -0.23729 C -0.82079 -0.23624 -0.82252 -0.23624 -0.8241 -0.23519 C -0.82583 -0.23414 -0.82725 -0.23247 -0.82882 -0.23121 C -0.83134 -0.2289 -0.83402 -0.22722 -0.83654 -0.22491 C -0.83875 -0.22302 -0.84063 -0.2205 -0.84284 -0.21861 C -0.84725 -0.21504 -0.84993 -0.21483 -0.85386 -0.21021 C -0.85812 -0.20496 -0.86205 -0.19908 -0.8663 -0.19362 C -0.86788 -0.19152 -0.8693 -0.18921 -0.87103 -0.18732 C -0.87465 -0.18312 -0.87859 -0.17934 -0.88189 -0.17493 C -0.88835 -0.16632 -0.88725 -0.16317 -0.89449 -0.15603 C -0.89638 -0.15414 -0.8989 -0.15372 -0.90063 -0.15183 C -0.903 -0.14952 -0.90473 -0.14616 -0.90693 -0.14364 C -0.91418 -0.13545 -0.90961 -0.14406 -0.91638 -0.13314 C -0.93087 -0.10983 -0.90441 -0.14868 -0.9241 -0.11844 C -0.92615 -0.1155 -0.92835 -0.11298 -0.9304 -0.11025 C -0.93087 -0.10731 -0.93103 -0.10437 -0.93197 -0.10185 C -0.93371 -0.09744 -0.93623 -0.09345 -0.93827 -0.08925 C -0.93922 -0.08736 -0.94048 -0.08526 -0.94142 -0.08316 C -0.94536 -0.07245 -0.94315 -0.07728 -0.94756 -0.06846 C -0.94819 -0.06573 -0.94851 -0.06279 -0.94914 -0.06006 C -0.9526 -0.0483 -0.95197 -0.05586 -0.95386 -0.04557 C -0.95402 -0.04494 -0.95386 -0.0441 -0.95386 -0.04347 L -0.95229 -0.04557 " pathEditMode="relative" ptsTypes="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2019-10-30T02:14:18Z</dcterms:modified>
  <dc:language>zh-TW</dc:language>
</cp:coreProperties>
</file>