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394C6-F858-4215-8256-5587E25CC95A}" type="datetimeFigureOut">
              <a:rPr lang="zh-TW" altLang="en-US" smtClean="0"/>
              <a:t>2019/10/30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FE189-430C-45A4-AA3E-F9F7041907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4045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FE189-430C-45A4-AA3E-F9F70419072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375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381000" y="411480"/>
            <a:ext cx="5623560" cy="2255520"/>
          </a:xfrm>
          <a:prstGeom prst="wedgeEllipseCallout">
            <a:avLst>
              <a:gd name="adj1" fmla="val -34490"/>
              <a:gd name="adj2" fmla="val 7736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67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396240" y="1142640"/>
            <a:ext cx="2773680" cy="1629000"/>
          </a:xfrm>
          <a:prstGeom prst="wedgeRectCallout">
            <a:avLst>
              <a:gd name="adj1" fmla="val -6003"/>
              <a:gd name="adj2" fmla="val 7454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一見如故</a:t>
            </a:r>
          </a:p>
        </p:txBody>
      </p:sp>
      <p:sp>
        <p:nvSpPr>
          <p:cNvPr id="3" name="直線圖說文字 2 2"/>
          <p:cNvSpPr/>
          <p:nvPr/>
        </p:nvSpPr>
        <p:spPr>
          <a:xfrm>
            <a:off x="4023360" y="640080"/>
            <a:ext cx="2525400" cy="1569720"/>
          </a:xfrm>
          <a:prstGeom prst="borderCallout2">
            <a:avLst>
              <a:gd name="adj1" fmla="val 41080"/>
              <a:gd name="adj2" fmla="val 2125"/>
              <a:gd name="adj3" fmla="val 88653"/>
              <a:gd name="adj4" fmla="val -25817"/>
              <a:gd name="adj5" fmla="val 183374"/>
              <a:gd name="adj6" fmla="val 232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6762120" y="293760"/>
            <a:ext cx="3159120" cy="247824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bg1">
                    <a:lumMod val="9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22835E-6 0.07203 L 3.22835E-6 3.01134E-6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2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806440" y="275880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rot="10800000" flipV="1">
            <a:off x="1695780" y="2196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直線圖說文字 1 1"/>
          <p:cNvSpPr/>
          <p:nvPr/>
        </p:nvSpPr>
        <p:spPr>
          <a:xfrm>
            <a:off x="1695779" y="962100"/>
            <a:ext cx="3171000" cy="1219200"/>
          </a:xfrm>
          <a:prstGeom prst="borderCallout1">
            <a:avLst>
              <a:gd name="adj1" fmla="val 172408"/>
              <a:gd name="adj2" fmla="val 36302"/>
              <a:gd name="adj3" fmla="val 177823"/>
              <a:gd name="adj4" fmla="val 36588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  <a:p>
            <a:pPr algn="ctr"/>
            <a:r>
              <a:rPr lang="zh-TW" altLang="en-US" sz="3200" dirty="0"/>
              <a:t>小熊，那你呢？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5806440" y="1051560"/>
            <a:ext cx="3931920" cy="1707240"/>
          </a:xfrm>
          <a:prstGeom prst="wedgeEllipse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我想想</a:t>
            </a:r>
            <a:r>
              <a:rPr lang="en-US" altLang="zh-TW" sz="4800" dirty="0"/>
              <a:t>...</a:t>
            </a:r>
            <a:endParaRPr lang="zh-TW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241280" y="365760"/>
            <a:ext cx="3023640" cy="1384212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680000" y="2773680"/>
            <a:ext cx="4533360" cy="6763440"/>
          </a:xfrm>
          <a:prstGeom prst="rect">
            <a:avLst/>
          </a:prstGeom>
          <a:ln>
            <a:noFill/>
          </a:ln>
        </p:spPr>
      </p:pic>
      <p:sp>
        <p:nvSpPr>
          <p:cNvPr id="3" name="矩形圖說文字 2"/>
          <p:cNvSpPr/>
          <p:nvPr/>
        </p:nvSpPr>
        <p:spPr>
          <a:xfrm>
            <a:off x="6339840" y="1112520"/>
            <a:ext cx="3063240" cy="1409280"/>
          </a:xfrm>
          <a:prstGeom prst="wedgeRectCallout">
            <a:avLst>
              <a:gd name="adj1" fmla="val -12715"/>
              <a:gd name="adj2" fmla="val 79623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174 0.01008 L -0.16174 0.01008 C -0.16268 0.00693 -0.16693 -0.00987 -0.16961 -0.01491 C -0.17087 -0.01722 -0.17307 -0.01869 -0.17433 -0.02121 C -0.17575 -0.02373 -0.17622 -0.02688 -0.17748 -0.02961 C -0.17937 -0.03381 -0.18237 -0.03738 -0.18378 -0.042 C -0.18803 -0.05649 -0.18489 -0.04809 -0.18992 -0.0588 C -0.19654 -0.07245 -0.19607 -0.07455 -0.2041 -0.08379 C -0.20552 -0.08526 -0.20709 -0.08673 -0.20866 -0.08799 C -0.21024 -0.08883 -0.21181 -0.08925 -0.21339 -0.08988 C -0.23748 -0.08463 -0.21087 -0.09177 -0.22914 -0.08379 C -0.23166 -0.08253 -0.23433 -0.08232 -0.23685 -0.08169 C -0.23906 -0.08106 -0.24111 -0.08043 -0.24315 -0.07959 C -0.2463 -0.07833 -0.24929 -0.07665 -0.2526 -0.07539 C -0.25465 -0.07455 -0.2567 -0.07413 -0.25874 -0.07329 C -0.26992 -0.06888 -0.26614 -0.06888 -0.27748 -0.06699 C -0.28331 -0.06615 -0.28898 -0.06552 -0.29481 -0.06489 C -0.32205 -0.06237 -0.33654 -0.06195 -0.36677 -0.06069 L -0.42929 -0.0588 C -0.43449 -0.05796 -0.43969 -0.05712 -0.44489 -0.0567 C -0.45528 -0.05565 -0.46583 -0.05523 -0.47622 -0.0546 L -0.49969 -0.0525 C -0.50284 -0.05166 -0.50583 -0.05103 -0.50898 -0.0504 C -0.52457 -0.04746 -0.51701 -0.05019 -0.5263 -0.0462 C -0.53181 -0.04137 -0.53213 -0.04158 -0.53717 -0.0336 C -0.55024 -0.01344 -0.52882 -0.04284 -0.54504 -0.02121 C -0.54552 -0.01911 -0.54599 -0.01701 -0.54662 -0.01491 C -0.54866 -0.00861 -0.55166 -0.00189 -0.55433 0.00378 C -0.5567 0.00861 -0.55953 0.01407 -0.56221 0.01848 C -0.56473 0.02268 -0.5674 0.02688 -0.57008 0.03087 C -0.57055 0.03297 -0.57055 0.03549 -0.57166 0.03717 C -0.57276 0.03927 -0.57496 0.03969 -0.57622 0.04137 C -0.57953 0.04536 -0.58252 0.04977 -0.58567 0.05397 C -0.59355 0.06426 -0.59323 0.06489 -0.60441 0.07476 C -0.61528 0.08442 -0.61024 0.08148 -0.61859 0.08526 C -0.62063 0.08736 -0.62268 0.08946 -0.62473 0.09135 C -0.62866 0.09492 -0.63433 0.09912 -0.6389 0.10185 C -0.65197 0.10962 -0.64174 0.10332 -0.65134 0.10815 C -0.65654 0.11087 -0.66174 0.1136 -0.66693 0.11654 L -0.67481 0.12053 L -0.74677 0.11864 C -0.76032 0.1178 -0.75197 0.11696 -0.76237 0.11234 C -0.76489 0.11108 -0.76772 0.11108 -0.77024 0.11024 C -0.77449 0.10899 -0.78268 0.10605 -0.78268 0.10605 C -0.79449 0.09555 -0.77953 0.10794 -0.7937 0.09975 C -0.79544 0.0987 -0.7967 0.09681 -0.79843 0.09555 C -0.80095 0.09387 -0.80363 0.09303 -0.80614 0.09135 C -0.8104 0.08883 -0.81874 0.08316 -0.81874 0.08316 C -0.81985 0.08106 -0.82032 0.07833 -0.82189 0.07686 C -0.82315 0.07539 -0.82504 0.07581 -0.82662 0.07476 C -0.82977 0.07224 -0.83323 0.06993 -0.83591 0.06636 C -0.84961 0.04809 -0.83229 0.07056 -0.84536 0.05607 C -0.84709 0.05418 -0.84835 0.05166 -0.85008 0.04977 C -0.8515 0.04809 -0.85339 0.04725 -0.85465 0.04557 C -0.86489 0.03213 -0.85339 0.04116 -0.86567 0.03297 C -0.87402 0.01638 -0.863 0.03654 -0.87355 0.02268 C -0.87481 0.02079 -0.87544 0.01848 -0.87654 0.01638 C -0.87811 0.01344 -0.87969 0.01071 -0.88126 0.00798 C -0.88174 0.00525 -0.88205 0.00231 -0.88284 -0.00021 C -0.88363 -0.00252 -0.88536 -0.0042 -0.88599 -0.00651 C -0.88693 -0.00987 -0.88693 -0.01365 -0.88756 -0.01701 C -0.88788 -0.01911 -0.88866 -0.02121 -0.88914 -0.02331 C -0.88866 -0.03297 -0.88835 -0.04284 -0.88756 -0.0525 C -0.88725 -0.05523 -0.8874 -0.05859 -0.88599 -0.06069 C -0.88441 -0.06321 -0.88174 -0.06342 -0.87969 -0.06489 C -0.87701 -0.06699 -0.87449 -0.06909 -0.87197 -0.07119 L -0.80929 -0.06909 C -0.80016 -0.06867 -0.78898 -0.06699 -0.77969 -0.06489 C -0.77701 -0.06447 -0.77449 -0.06342 -0.77181 -0.06279 C -0.74851 -0.05775 -0.7715 -0.06363 -0.75307 -0.0588 C -0.75103 -0.05733 -0.74898 -0.05586 -0.74677 -0.0546 C -0.74363 -0.05271 -0.73906 -0.05145 -0.73591 -0.0504 C -0.73323 -0.0483 -0.7304 -0.04662 -0.72803 -0.0441 C -0.71985 -0.03591 -0.72693 -0.03885 -0.71701 -0.0315 C -0.71465 -0.02982 -0.71181 -0.02877 -0.70929 -0.02751 C -0.70504 -0.02184 -0.70174 -0.0147 -0.6967 -0.01071 C -0.69418 -0.00861 -0.69134 -0.00693 -0.68898 -0.00441 C -0.68599 -0.00147 -0.68394 0.00294 -0.68111 0.00588 C -0.67922 0.00777 -0.6767 0.00819 -0.67481 0.01008 C -0.67024 0.01512 -0.66725 0.02247 -0.66237 0.02688 C -0.65859 0.03003 -0.65481 0.03339 -0.65134 0.03717 C -0.63339 0.05775 -0.65796 0.03045 -0.64363 0.04977 C -0.63874 0.05607 -0.63796 0.05565 -0.6326 0.05817 C -0.62772 0.06237 -0.62426 0.0672 -0.61859 0.06846 C -0.61433 0.06951 -0.61024 0.06993 -0.60599 0.07056 C -0.59355 0.07476 -0.60189 0.07224 -0.58095 0.07686 C -0.5778 0.07749 -0.57465 0.07791 -0.57166 0.07896 C -0.56599 0.08085 -0.56347 0.08169 -0.55748 0.08316 C -0.55386 0.084 -0.55024 0.08442 -0.54662 0.08526 C -0.54504 0.08589 -0.54347 0.08673 -0.54189 0.08736 C -0.53575 0.08925 -0.52929 0.0903 -0.52315 0.09135 C -0.51181 0.09639 -0.52599 0.0903 -0.51213 0.09555 C -0.51055 0.09618 -0.50914 0.09723 -0.5074 0.09765 C -0.50331 0.0987 -0.49906 0.09912 -0.49496 0.09975 C -0.49292 0.10038 -0.49071 0.10101 -0.48866 0.10185 C -0.48709 0.10248 -0.48567 0.10353 -0.48394 0.10395 C -0.48142 0.10479 -0.47874 0.10542 -0.47622 0.10605 C -0.45953 0.10542 -0.44284 0.10521 -0.42614 0.10395 C -0.42394 0.10374 -0.42189 0.10269 -0.41985 0.10185 C -0.41827 0.10122 -0.4167 0.10059 -0.41512 0.09975 C -0.40992 0.09723 -0.40677 0.09597 -0.40268 0.09135 C -0.39323 0.08085 -0.40331 0.08883 -0.39166 0.08106 C -0.38158 0.06069 -0.39748 0.09219 -0.38394 0.06636 C -0.38174 0.06237 -0.37969 0.05817 -0.37764 0.05397 C -0.37717 0.0504 -0.37701 0.04683 -0.37607 0.04347 C -0.37544 0.04116 -0.37307 0.03969 -0.37292 0.03717 C -0.3726 0.02751 -0.37339 0.01764 -0.37449 0.00798 C -0.37496 0.00504 -0.37638 0.00231 -0.37764 -0.00021 C -0.3852 -0.01701 -0.38142 -0.00924 -0.39166 -0.02121 C -0.39339 -0.0231 -0.39465 -0.02562 -0.39638 -0.02751 C -0.39827 -0.02919 -0.40063 -0.03003 -0.40268 -0.0315 C -0.40489 -0.03339 -0.40677 -0.03591 -0.40898 -0.0378 C -0.41544 -0.04389 -0.41796 -0.04641 -0.42457 -0.0504 C -0.43118 -0.05418 -0.43481 -0.05565 -0.44174 -0.0588 C -0.44331 -0.05943 -0.44489 -0.06027 -0.44646 -0.06069 L -0.46048 -0.06489 C -0.46473 -0.06636 -0.46898 -0.06741 -0.47307 -0.06909 C -0.47465 -0.06993 -0.47607 -0.07077 -0.4778 -0.07119 C -0.48237 -0.07224 -0.48709 -0.07266 -0.49181 -0.07329 C -0.50063 -0.07266 -0.50977 -0.0735 -0.51843 -0.07119 C -0.523 -0.06993 -0.52693 -0.06615 -0.53087 -0.06279 C -0.53512 -0.05943 -0.53953 -0.05649 -0.54347 -0.0525 C -0.5526 -0.04263 -0.54803 -0.04557 -0.55591 -0.042 C -0.56063 -0.0378 -0.56567 -0.03423 -0.57008 -0.02961 C -0.57323 -0.02604 -0.57607 -0.02226 -0.57937 -0.01911 C -0.58189 -0.0168 -0.58473 -0.01491 -0.58725 -0.01281 C -0.58882 -0.01155 -0.5904 -0.01008 -0.59197 -0.00861 C -0.59622 -0.00462 -0.60032 -0.00021 -0.60441 0.00378 C -0.60646 0.00588 -0.60882 0.00756 -0.61071 0.01008 C -0.61748 0.01932 -0.61355 0.01491 -0.62315 0.02268 C -0.62583 0.02688 -0.62819 0.03129 -0.63103 0.03507 C -0.63906 0.04599 -0.63843 0.03738 -0.64662 0.05397 C -0.64772 0.05607 -0.64866 0.05817 -0.64977 0.06027 C -0.65118 0.06237 -0.65323 0.06405 -0.65449 0.06636 C -0.65638 0.06972 -0.65748 0.0735 -0.65922 0.07686 C -0.66599 0.09051 -0.66158 0.08022 -0.67008 0.09345 C -0.67134 0.09534 -0.67197 0.09807 -0.67323 0.09975 C -0.67512 0.10227 -0.67748 0.10374 -0.67953 0.10605 C -0.6915 0.11969 -0.67654 0.10416 -0.68898 0.12053 C -0.69197 0.12473 -0.69449 0.12515 -0.69827 0.12683 C -0.70142 0.12977 -0.7041 0.13355 -0.70772 0.13523 C -0.70929 0.13586 -0.71071 0.13691 -0.71244 0.13733 C -0.72221 0.14027 -0.73433 0.1409 -0.74363 0.14153 C -0.75922 0.14237 -0.77496 0.14279 -0.79055 0.14363 C -0.79575 0.14426 -0.80111 0.14468 -0.80614 0.14573 C -0.80788 0.14594 -0.80929 0.1472 -0.81087 0.14783 C -0.81402 0.14867 -0.81717 0.14909 -0.82032 0.14993 L -0.88599 0.14783 C -0.88819 0.14762 -0.89008 0.14636 -0.89229 0.14573 C -0.89796 0.14405 -0.90079 0.14363 -0.9063 0.14153 C -0.90945 0.14027 -0.91244 0.13817 -0.91575 0.13733 C -0.91827 0.1367 -0.92095 0.13628 -0.92347 0.13523 C -0.92614 0.13418 -0.92866 0.13229 -0.93134 0.13103 C -0.93339 0.13019 -0.93559 0.12977 -0.93764 0.12893 C -0.93764 0.12893 -0.94929 0.12368 -0.95166 0.12263 L -0.95638 0.12053 C -0.95796 0.11927 -0.96 0.11864 -0.96111 0.11654 C -0.96284 0.11276 -0.96426 0.10395 -0.96426 0.10395 C -0.96363 0.09345 -0.96394 0.08295 -0.96268 0.07266 C -0.96189 0.06657 -0.95843 0.06531 -0.95481 0.06426 C -0.94898 0.06258 -0.93827 0.06111 -0.93292 0.06027 C -0.93087 0.06027 -0.90426 0.05922 -0.89386 0.06426 C -0.89166 0.06552 -0.88961 0.0672 -0.88756 0.06846 C -0.88504 0.06993 -0.88221 0.07098 -0.87969 0.07266 C -0.87811 0.07371 -0.8767 0.0756 -0.87496 0.07686 C -0.87244 0.07896 -0.86977 0.08085 -0.86725 0.08316 C -0.8578 0.09156 -0.86457 0.08778 -0.85622 0.09135 C -0.85103 0.10206 -0.85544 0.09492 -0.84536 0.10395 C -0.84315 0.10584 -0.84111 0.10815 -0.83906 0.11024 C -0.83496 0.11402 -0.83197 0.11591 -0.82803 0.12053 C -0.82489 0.12452 -0.82189 0.12893 -0.81874 0.13313 C -0.81717 0.13523 -0.81575 0.13754 -0.81402 0.13943 C -0.80929 0.14426 -0.80489 0.14951 -0.8 0.15392 C -0.79843 0.15539 -0.79685 0.15665 -0.79528 0.15812 C -0.79307 0.16022 -0.79134 0.16274 -0.78898 0.16442 C -0.7704 0.17744 -0.75937 0.18437 -0.74048 0.19151 C -0.73323 0.19424 -0.72614 0.19781 -0.71859 0.19991 C -0.71607 0.20054 -0.71339 0.20138 -0.71087 0.20201 C -0.70174 0.2039 -0.69906 0.2039 -0.6904 0.20621 C -0.68835 0.20663 -0.6863 0.20768 -0.68426 0.20831 C -0.68158 0.20894 -0.67906 0.20957 -0.67638 0.21041 C -0.66426 0.2081 -0.66882 0.21041 -0.66237 0.20621 L -0.66237 0.20831 C -0.66126 0.20201 -0.66063 0.1955 -0.65922 0.18941 C -0.65843 0.18647 -0.65701 0.18395 -0.65607 0.18101 C -0.65544 0.17912 -0.65496 0.17702 -0.65449 0.17492 C -0.65465 0.1724 -0.65496 0.14783 -0.65764 0.13943 C -0.65843 0.13712 -0.65953 0.13502 -0.66079 0.13313 C -0.66347 0.12914 -0.67339 0.11528 -0.67796 0.11444 L -0.6874 0.11234 C -0.69654 0.10815 -0.68772 0.11171 -0.70142 0.10815 C -0.70347 0.10752 -0.70552 0.10647 -0.70772 0.10605 C -0.73985 0.09954 -0.70835 0.10752 -0.72961 0.10185 C -0.74677 0.10248 -0.76394 0.10269 -0.78126 0.10395 C -0.78378 0.10416 -0.78646 0.105 -0.78898 0.10605 C -0.79166 0.1071 -0.79418 0.1092 -0.79685 0.11024 C -0.80095 0.11192 -0.8052 0.11255 -0.80929 0.11444 C -0.81465 0.11675 -0.81969 0.12032 -0.82504 0.12263 C -0.8463 0.13229 -0.82457 0.12179 -0.84063 0.13103 C -0.84221 0.13187 -0.84378 0.13229 -0.84536 0.13313 C -0.84961 0.13565 -0.85402 0.13796 -0.8578 0.14153 C -0.863 0.14615 -0.86158 0.14552 -0.86725 0.14783 C -0.86929 0.14846 -0.87134 0.14909 -0.87355 0.14993 C -0.87985 0.15224 -0.8778 0.15266 -0.88599 0.15392 C -0.89229 0.15497 -0.89843 0.15539 -0.90473 0.15602 C -0.9326 0.16232 -0.92158 0.16064 -0.97512 0.15602 C -0.98237 0.15539 -0.9863 0.15224 -0.99229 0.14993 C -0.99433 0.14909 -0.99654 0.14846 -0.99859 0.14783 C -1.00977 0.13775 -0.99607 0.14888 -1.00961 0.14153 C -1.03622 0.12662 -1.01307 0.14006 -1.02677 0.12683 C -1.02866 0.12515 -1.03103 0.12431 -1.03307 0.12263 C -1.03654 0.11969 -1.04111 0.11465 -1.04394 0.11024 C -1.0452 0.10836 -1.04599 0.10605 -1.04709 0.10395 C -1.05087 0.08883 -1.05418 0.07812 -1.04709 0.05817 C -1.04552 0.05355 -1.03985 0.0609 -1.03607 0.06216 C -1.0263 0.07224 -1.03386 0.06573 -1.02205 0.07266 C -1.02 0.07392 -1.01796 0.07581 -1.01575 0.07686 C -1.00378 0.08295 -1.0041 0.08253 -0.99386 0.08526 C -0.99229 0.08652 -0.98961 0.08694 -0.98914 0.08946 C -0.98803 0.09534 -0.99166 0.10521 -0.99386 0.11024 C -0.99591 0.11444 -0.99811 0.11864 -1.00016 0.12263 L -1.00331 0.12893 C -1.01008 0.1283 -1.01685 0.12809 -1.02363 0.12683 C -1.0252 0.12662 -1.02677 0.12557 -1.02835 0.12473 C -1.03087 0.12347 -1.03355 0.12221 -1.03607 0.12053 C -1.03937 0.11864 -1.04221 0.11612 -1.04552 0.11444 C -1.05008 0.11192 -1.05953 0.10815 -1.05953 0.10815 C -1.06221 0.08358 -1.06205 0.09198 -1.05953 0.05607 C -1.05922 0.05103 -1.05638 0.04095 -1.05496 0.03717 C -1.05402 0.03507 -1.05276 0.03318 -1.05181 0.03087 C -1.05024 0.02751 -1.04898 0.02373 -1.04709 0.02058 C -1.04441 0.01617 -1.03339 0.00147 -1.02835 -0.00021 L -1.02205 -0.00231 C -1.02048 -0.00378 -1.01906 -0.00525 -1.01733 -0.00651 C -1.01355 -0.00945 -1.00725 -0.01302 -1.00331 -0.01491 C -1.00126 -0.01575 -0.99906 -0.01617 -0.99701 -0.01701 C -0.98126 -0.02289 -1.00567 -0.0147 -0.98614 -0.02121 C -0.98504 -0.01974 -0.98426 -0.01806 -0.983 -0.01701 C -0.97654 -0.01197 -0.97953 -0.01869 -0.97355 -0.01071 L -0.97355 -0.00861 L -0.97355 -0.00861 L -0.95323 -0.01701 L -0.94693 0.0726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4" dur="3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29</Words>
  <Application>Microsoft Office PowerPoint</Application>
  <PresentationFormat>自訂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文鼎中特圓</vt:lpstr>
      <vt:lpstr>文鼎俏黑體P</vt:lpstr>
      <vt:lpstr>文鼎粗廣告體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2019-10-30T02:12:46Z</dcterms:modified>
  <dc:language>zh-TW</dc:language>
</cp:coreProperties>
</file>