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FFC6C5"/>
    <a:srgbClr val="9BB8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49680" y="320040"/>
            <a:ext cx="6263640" cy="1828800"/>
          </a:xfrm>
          <a:prstGeom prst="wedgeRoundRectCallout">
            <a:avLst>
              <a:gd name="adj1" fmla="val -35918"/>
              <a:gd name="adj2" fmla="val 92014"/>
              <a:gd name="adj3" fmla="val 16667"/>
            </a:avLst>
          </a:prstGeom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91280" y="274320"/>
            <a:ext cx="2963400" cy="1524000"/>
          </a:xfrm>
          <a:prstGeom prst="wedgeRoundRectCallout">
            <a:avLst>
              <a:gd name="adj1" fmla="val 7322"/>
              <a:gd name="adj2" fmla="val 87773"/>
              <a:gd name="adj3" fmla="val 16667"/>
            </a:avLst>
          </a:prstGeom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369840" y="190500"/>
            <a:ext cx="3139440" cy="1691640"/>
          </a:xfrm>
          <a:prstGeom prst="wedgeRoundRectCallout">
            <a:avLst>
              <a:gd name="adj1" fmla="val -2386"/>
              <a:gd name="adj2" fmla="val 94980"/>
              <a:gd name="adj3" fmla="val 16667"/>
            </a:avLst>
          </a:prstGeom>
          <a:ln w="57150">
            <a:solidFill>
              <a:srgbClr val="FFC6C5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926245" y="426720"/>
            <a:ext cx="3139440" cy="1691640"/>
          </a:xfrm>
          <a:prstGeom prst="wedgeRoundRectCallout">
            <a:avLst>
              <a:gd name="adj1" fmla="val 3439"/>
              <a:gd name="adj2" fmla="val 98584"/>
              <a:gd name="adj3" fmla="val 16667"/>
            </a:avLst>
          </a:prstGeom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922800" y="274320"/>
            <a:ext cx="2963400" cy="1524000"/>
          </a:xfrm>
          <a:prstGeom prst="wedgeRoundRectCallout">
            <a:avLst>
              <a:gd name="adj1" fmla="val 7322"/>
              <a:gd name="adj2" fmla="val 87773"/>
              <a:gd name="adj3" fmla="val 16667"/>
            </a:avLst>
          </a:prstGeom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小熊，那你呢</a:t>
            </a:r>
            <a:endParaRPr lang="zh-TW" altLang="en-US" sz="3200" dirty="0">
              <a:solidFill>
                <a:srgbClr val="F49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雲朵形圖說文字 5"/>
          <p:cNvSpPr/>
          <p:nvPr/>
        </p:nvSpPr>
        <p:spPr>
          <a:xfrm>
            <a:off x="5775480" y="0"/>
            <a:ext cx="3962880" cy="2255520"/>
          </a:xfrm>
          <a:prstGeom prst="cloudCallout">
            <a:avLst>
              <a:gd name="adj1" fmla="val -22371"/>
              <a:gd name="adj2" fmla="val 75543"/>
            </a:avLst>
          </a:prstGeom>
          <a:blipFill>
            <a:blip r:embed="rId5"/>
            <a:tile tx="0" ty="0" sx="100000" sy="100000" flip="none" algn="tl"/>
          </a:blipFill>
          <a:ln>
            <a:solidFill>
              <a:srgbClr val="EE8BFF"/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838514" y="6052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5949720" y="0"/>
            <a:ext cx="3673800" cy="1900200"/>
          </a:xfrm>
          <a:prstGeom prst="wedgeRoundRectCallout">
            <a:avLst>
              <a:gd name="adj1" fmla="val 19364"/>
              <a:gd name="adj2" fmla="val 91118"/>
              <a:gd name="adj3" fmla="val 16667"/>
            </a:avLst>
          </a:prstGeom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80625" y="2238331"/>
            <a:ext cx="2883658" cy="1292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3905 -0.06804 L -0.43905 -0.06783 C -0.46441 -0.06993 -0.46236 -0.07119 -0.48598 -0.06804 C -0.4885 -0.06762 -0.49102 -0.06678 -0.49354 -0.06594 C -0.49669 -0.06489 -0.49968 -0.06321 -0.50267 -0.06195 C -0.50409 -0.06132 -0.50582 -0.06111 -0.50724 -0.05985 C -0.50866 -0.05859 -0.51008 -0.05691 -0.51165 -0.05586 C -0.51464 -0.05418 -0.51779 -0.05313 -0.52078 -0.05187 L -0.52535 -0.04977 C -0.52677 -0.04914 -0.52819 -0.04809 -0.52992 -0.04788 L -0.54346 -0.04578 L -0.66441 -0.04788 C -0.66803 -0.04788 -0.67149 -0.04935 -0.67496 -0.04977 C -0.68157 -0.05061 -0.68803 -0.05103 -0.69464 -0.05187 C -0.69968 -0.0525 -0.70472 -0.05313 -0.70976 -0.05376 C -0.74551 -0.05313 -0.78141 -0.05355 -0.81716 -0.05187 C -0.8233 -0.05145 -0.82929 -0.04935 -0.83527 -0.04788 C -0.83779 -0.04704 -0.84031 -0.04662 -0.84283 -0.04578 C -0.84582 -0.04473 -0.84882 -0.04284 -0.85197 -0.04179 L -0.86393 -0.0378 C -0.86598 -0.03717 -0.86803 -0.03612 -0.87008 -0.0357 L -0.88063 -0.03381 C -0.89165 -0.02877 -0.87732 -0.03465 -0.89874 -0.02961 C -0.90283 -0.02877 -0.90677 -0.02625 -0.91086 -0.02562 C -0.92897 -0.02268 -0.91889 -0.02415 -0.9411 -0.02163 C -0.96362 -0.02226 -0.99559 -0.02121 -1.02126 -0.02562 C -1.02992 -0.02709 -1.02661 -0.02709 -1.03338 -0.02961 C -1.03527 -0.03045 -1.03732 -0.03108 -1.03937 -0.03171 C -1.04189 -0.03381 -1.04425 -0.03591 -1.04693 -0.0378 C -1.04834 -0.03864 -1.05008 -0.03885 -1.05149 -0.03969 C -1.05307 -0.04074 -1.05433 -0.04263 -1.05606 -0.04389 C -1.05842 -0.04536 -1.0611 -0.04641 -1.06362 -0.04788 C -1.06456 -0.04977 -1.06535 -0.05208 -1.06661 -0.05376 C -1.07291 -0.06237 -1.07386 -0.05313 -1.08015 -0.06993 C -1.08472 -0.0819 -1.08252 -0.07518 -1.0863 -0.09009 C -1.08677 -0.09219 -1.0874 -0.09408 -1.08771 -0.09618 C -1.0896 -0.10899 -1.08866 -0.1029 -1.09071 -0.11424 C -1.09055 -0.11802 -1.09039 -0.14616 -1.08771 -0.15666 C -1.08708 -0.15939 -1.08567 -0.16191 -1.08472 -0.16464 C -1.08299 -0.1701 -1.08204 -0.18039 -1.07716 -0.18291 L -1.0726 -0.1848 C -1.07118 -0.1869 -1.06992 -0.18942 -1.06803 -0.19089 C -1.06535 -0.19299 -1.06204 -0.19362 -1.05905 -0.19488 L -1.04992 -0.19887 C -1.0485 -0.19971 -1.04708 -0.20076 -1.04535 -0.20097 L -1.02882 -0.20286 C -1.01323 -0.20223 -0.99748 -0.20265 -0.98189 -0.20097 C -0.97874 -0.20055 -0.9759 -0.19824 -0.97291 -0.19698 L -0.96834 -0.19488 C -0.96677 -0.19425 -0.96504 -0.19404 -0.96378 -0.19299 C -0.95795 -0.18774 -0.96094 -0.18963 -0.95464 -0.1869 C -0.95338 -0.18522 -0.9463 -0.17829 -0.94409 -0.17682 C -0.94267 -0.17577 -0.9411 -0.17535 -0.93952 -0.17472 C -0.9222 -0.15624 -0.93937 -0.17262 -0.92756 -0.16464 C -0.92425 -0.16254 -0.91968 -0.15687 -0.91685 -0.15456 C -0.91228 -0.15078 -0.91023 -0.1512 -0.9063 -0.14658 C -0.90315 -0.1428 -0.89968 -0.13923 -0.89732 -0.1344 C -0.89622 -0.13251 -0.89527 -0.13041 -0.89417 -0.12831 C -0.89275 -0.12558 -0.89102 -0.12306 -0.88976 -0.12033 C -0.88803 -0.11718 -0.88677 -0.11361 -0.88519 -0.11025 C -0.88425 -0.10815 -0.88299 -0.10647 -0.8822 -0.10416 C -0.88047 -0.09954 -0.88 -0.09261 -0.87905 -0.0882 C -0.87874 -0.0861 -0.87811 -0.084 -0.87764 -0.08211 C -0.87921 -0.03948 -0.87606 -0.05586 -0.8822 -0.03171 L -0.88362 -0.02562 C -0.88409 -0.02373 -0.88409 -0.02121 -0.88519 -0.01953 L -0.88976 -0.01365 C -0.89118 -0.00756 -0.89102 -0.00672 -0.89417 -0.00147 C -0.89559 0.00063 -0.89732 0.00231 -0.89874 0.00462 C -0.9 0.00651 -0.90047 0.00903 -0.90173 0.01071 C -0.90897 0.01911 -0.91134 0.0189 -0.92 0.02268 L -0.93354 0.02877 L -0.93811 0.03087 C -0.95716 0.03003 -0.97638 0.03003 -0.99559 0.02877 C -1.03244 0.02646 -0.98504 0.02667 -1.00456 0.02667 L -0.93952 -0.02961 L -1.00315 0.01071 " pathEditMode="relative" rAng="0" ptsTypes="AAAAAAAAAAAAAAAAAAAAAAAAAAAAAAAAAAAAAAAAAAAAAAAAAAAAAAAAAAAAAAAAAAAAAAAAAAAAA">
                                      <p:cBhvr>
                                        <p:cTn id="15" dur="4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83" y="-18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9118 -0.14006 C -0.79118 -0.1071 -0.77921 -0.08001 -0.76425 -0.08001 C -0.74677 -0.08001 -0.74047 -0.11004 -0.73764 -0.1281 L -0.73496 -0.15203 C -0.73228 -0.17009 -0.72567 -0.20012 -0.70582 -0.20012 C -0.69323 -0.20012 -0.67874 -0.17303 -0.67874 -0.14006 C -0.67874 -0.1071 -0.69323 -0.08001 -0.70582 -0.08001 C -0.72567 -0.08001 -0.73228 -0.11004 -0.73496 -0.1281 L -0.73764 -0.15203 C -0.74047 -0.17009 -0.74677 -0.20012 -0.76425 -0.20012 C -0.77921 -0.20012 -0.79118 -0.17303 -0.79118 -0.14006 Z " pathEditMode="relative" rAng="0" ptsTypes="AAAAAAAAAAA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2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2019-10-30T02:11:00Z</dcterms:modified>
  <dc:language>zh-TW</dc:language>
</cp:coreProperties>
</file>