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9FFF"/>
    <a:srgbClr val="EE8BFF"/>
    <a:srgbClr val="9BB8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1173480" y="502920"/>
            <a:ext cx="5699760" cy="2255520"/>
          </a:xfrm>
          <a:prstGeom prst="wedgeEllipseCallout">
            <a:avLst/>
          </a:prstGeom>
          <a:solidFill>
            <a:srgbClr val="7030A0"/>
          </a:solidFill>
          <a:ln>
            <a:solidFill>
              <a:srgbClr val="FFC6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49F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937080" y="853440"/>
            <a:ext cx="2438400" cy="1539240"/>
          </a:xfrm>
          <a:prstGeom prst="wedgeEllipse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FF00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>
                <a:solidFill>
                  <a:srgbClr val="00B0F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4003680" y="1232760"/>
            <a:ext cx="2438400" cy="1539240"/>
          </a:xfrm>
          <a:prstGeom prst="wedgeEllipseCallout">
            <a:avLst>
              <a:gd name="adj1" fmla="val -18333"/>
              <a:gd name="adj2" fmla="val 6250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EE8BFF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 flipH="1">
            <a:off x="6827520" y="1203960"/>
            <a:ext cx="2590800" cy="1386840"/>
          </a:xfrm>
          <a:prstGeom prst="wedgeEllipseCallout">
            <a:avLst>
              <a:gd name="adj1" fmla="val -7304"/>
              <a:gd name="adj2" fmla="val 6250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815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179320" y="457200"/>
            <a:ext cx="3184680" cy="1661160"/>
          </a:xfrm>
          <a:prstGeom prst="wedgeEllipse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accent2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小熊，那你呢？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6019800" y="990600"/>
            <a:ext cx="2758440" cy="1371600"/>
          </a:xfrm>
          <a:prstGeom prst="wedgeEllipseCallou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solidFill>
                  <a:schemeClr val="accent4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我想想</a:t>
            </a:r>
            <a:r>
              <a:rPr lang="en-US" altLang="zh-TW" sz="3200">
                <a:solidFill>
                  <a:schemeClr val="accent4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454545" y="13690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598920" y="792480"/>
            <a:ext cx="3024600" cy="1655520"/>
          </a:xfrm>
          <a:prstGeom prst="wedgeEllipseCallou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>
                <a:solidFill>
                  <a:srgbClr val="00B0F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583 0.00126 L -0.14583 0.00147 C -0.14646 -0.00609 -0.14661 -0.01344 -0.1474 -0.02078 C -0.14803 -0.02624 -0.14693 -0.0338 -0.15039 -0.03695 L -0.15496 -0.04094 L -0.16409 -0.059 C -0.16693 -0.06488 -0.1685 -0.06866 -0.17307 -0.07307 C -0.17449 -0.07433 -0.17622 -0.07433 -0.17764 -0.07517 C -0.17969 -0.07643 -0.18157 -0.0779 -0.18362 -0.07916 C -0.18614 -0.08063 -0.18882 -0.08168 -0.19118 -0.08315 C -0.19339 -0.08441 -0.19512 -0.0863 -0.19732 -0.08735 C -0.19921 -0.08819 -0.20142 -0.08861 -0.20331 -0.08924 C -0.20488 -0.08987 -0.2063 -0.09071 -0.20787 -0.09134 C -0.21039 -0.09218 -0.21291 -0.09239 -0.21543 -0.09323 C -0.21701 -0.09386 -0.21843 -0.09491 -0.22 -0.09533 C -0.24488 -0.10289 -0.22567 -0.09659 -0.24567 -0.10142 C -0.24772 -0.10184 -0.24961 -0.1031 -0.25165 -0.10331 C -0.25717 -0.10436 -0.26283 -0.10478 -0.26835 -0.10541 C -0.26992 -0.10604 -0.27134 -0.10709 -0.27291 -0.10751 C -0.28488 -0.11066 -0.28126 -0.10814 -0.2926 -0.1115 C -0.29417 -0.11192 -0.29543 -0.11297 -0.29701 -0.11339 C -0.3011 -0.11444 -0.3052 -0.11465 -0.30913 -0.11549 C -0.31417 -0.11654 -0.31921 -0.11864 -0.32425 -0.11948 C -0.32835 -0.12011 -0.33244 -0.12074 -0.33638 -0.12158 C -0.3389 -0.122 -0.34142 -0.12305 -0.34394 -0.12347 C -0.3515 -0.12515 -0.3622 -0.1262 -0.36961 -0.12746 C -0.37323 -0.12809 -0.37669 -0.12893 -0.38016 -0.12956 C -0.39591 -0.12893 -0.4115 -0.12872 -0.42709 -0.12746 C -0.43008 -0.12725 -0.43323 -0.12683 -0.43622 -0.12557 C -0.43795 -0.12473 -0.43906 -0.12242 -0.44063 -0.12158 C -0.44362 -0.11969 -0.44661 -0.11843 -0.44976 -0.11738 C -0.47386 -0.1094 -0.4315 -0.12326 -0.46488 -0.11339 C -0.46646 -0.11297 -0.46787 -0.11192 -0.46945 -0.1115 C -0.47197 -0.11066 -0.47449 -0.11003 -0.47701 -0.1094 C -0.48 -0.10877 -0.48299 -0.10793 -0.48598 -0.10751 C -0.49276 -0.10604 -0.4978 -0.10541 -0.50425 -0.10331 C -0.50567 -0.10289 -0.50724 -0.10184 -0.50866 -0.10142 C -0.52126 -0.09722 -0.5115 -0.10142 -0.52236 -0.09743 C -0.5263 -0.09575 -0.52866 -0.09407 -0.53291 -0.09323 C -0.5389 -0.09239 -0.54504 -0.09197 -0.55102 -0.09134 C -0.57795 -0.0842 -0.55433 -0.08966 -0.58126 -0.08525 C -0.58425 -0.08483 -0.58724 -0.08336 -0.59039 -0.08315 L -0.90929 -0.08126 C -0.91291 -0.08063 -0.91638 -0.07979 -0.91984 -0.07916 C -0.92535 -0.07832 -0.93102 -0.07853 -0.93654 -0.07727 C -0.93969 -0.07643 -0.94252 -0.07454 -0.94567 -0.07307 C -0.94709 -0.07244 -0.94882 -0.07223 -0.95008 -0.07118 C -0.95165 -0.06971 -0.95307 -0.06824 -0.95465 -0.06719 C -0.95606 -0.06614 -0.9578 -0.06614 -0.95921 -0.06509 C -0.97087 -0.05732 -0.95685 -0.06404 -0.96835 -0.059 C -0.97654 -0.04808 -0.97669 -0.05039 -0.98031 -0.03884 C -0.98094 -0.03695 -0.98142 -0.03485 -0.98189 -0.03296 C -0.98142 -0.03086 -0.98142 -0.02834 -0.98031 -0.02687 C -0.9778 -0.0233 -0.97165 -0.02183 -0.96835 -0.02078 C -0.96268 -0.01596 -0.96362 -0.01596 -0.95622 -0.01281 C -0.95008 -0.01008 -0.94913 -0.01113 -0.94252 -0.00882 C -0.92189 -0.00126 -0.94709 -0.00735 -0.91984 -0.00273 C -0.91276 -0.00147 -0.90583 -4.66611E-6 -0.89874 0.00126 L -0.88819 0.00336 C -0.72094 0.00063 -0.80882 0.021 -0.7611 -0.00273 C -0.75969 -0.00336 -0.75811 -0.00399 -0.75669 -0.00462 C -0.75512 -0.00672 -0.7537 -0.00882 -0.75213 -0.01071 C -0.75071 -0.01239 -0.74882 -0.01302 -0.74756 -0.0147 C -0.7463 -0.01659 -0.74598 -0.01931 -0.74457 -0.02078 C -0.74331 -0.02204 -0.74142 -0.02183 -0.74 -0.02288 C -0.72835 -0.03065 -0.74236 -0.02372 -0.73087 -0.02876 C -0.72756 -0.03338 -0.72551 -0.03527 -0.72331 -0.04094 C -0.72268 -0.04283 -0.72236 -0.04493 -0.72189 -0.04703 C -0.72016 -0.06341 -0.71906 -0.06614 -0.72189 -0.08525 C -0.7222 -0.08756 -0.72394 -0.08924 -0.72488 -0.09134 C -0.73417 -0.11297 -0.71921 -0.08189 -0.73402 -0.1115 L -0.74 -0.12347 C -0.74094 -0.12557 -0.74157 -0.1283 -0.74299 -0.12956 C -0.74598 -0.13229 -0.74866 -0.13607 -0.75213 -0.13754 C -0.75685 -0.13964 -0.7622 -0.14237 -0.76724 -0.14363 C -0.77433 -0.14531 -0.79071 -0.14741 -0.79591 -0.14972 L -0.80047 -0.15161 C -0.81008 -0.15098 -0.81969 -0.15119 -0.82913 -0.14972 C -0.83228 -0.1493 -0.83512 -0.14678 -0.83827 -0.14573 L -0.84425 -0.14363 C -0.84583 -0.14237 -0.84724 -0.14069 -0.84882 -0.13964 C -0.85024 -0.13859 -0.85181 -0.13817 -0.85339 -0.13754 C -0.85732 -0.13607 -0.86157 -0.13544 -0.86551 -0.13355 C -0.87024 -0.13145 -0.87071 -0.13103 -0.87606 -0.12956 C -0.8811 -0.12809 -0.8863 -0.12767 -0.89118 -0.12557 C -0.90252 -0.12053 -0.8885 -0.12725 -0.90031 -0.11948 C -0.90173 -0.11864 -0.90331 -0.11843 -0.90472 -0.11738 C -0.90646 -0.11633 -0.90772 -0.11444 -0.90929 -0.11339 C -0.91118 -0.11234 -0.91339 -0.11213 -0.91543 -0.1115 C -0.91685 -0.11003 -0.91827 -0.10856 -0.91984 -0.10751 C -0.92126 -0.10646 -0.92299 -0.10646 -0.92441 -0.10541 C -0.92756 -0.1031 -0.93055 -0.09995 -0.93354 -0.09743 C -0.93496 -0.09596 -0.93638 -0.09407 -0.93811 -0.09323 C -0.9411 -0.09197 -0.94441 -0.09155 -0.94709 -0.08924 C -0.96283 -0.07538 -0.93858 -0.09659 -0.95764 -0.08126 C -0.96079 -0.07874 -0.96331 -0.07475 -0.96677 -0.07307 C -0.96976 -0.07181 -0.97323 -0.0716 -0.97591 -0.06908 C -0.97732 -0.06782 -0.97874 -0.06593 -0.98031 -0.06509 C -0.99276 -0.05858 -0.98787 -0.06446 -0.99701 -0.05711 C -0.99764 -0.05648 -0.99795 -0.05564 -0.99843 -0.05501 L -0.99843 -0.0548 " pathEditMode="relative" rAng="0" ptsTypes="AAAAAAAAAAAAAAAAAAAAAAAAAAAAAAAAAAAAAAAAAAAAAAAAAAAAAAAAAAAAAAAAAAAAAAAAAAAAAAAAAAAAAAAAAAAAAAAAAAAAA">
                                      <p:cBhvr>
                                        <p:cTn id="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630" y="-726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清松手寫體2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30</cp:revision>
  <dcterms:created xsi:type="dcterms:W3CDTF">2017-09-25T22:47:10Z</dcterms:created>
  <dcterms:modified xsi:type="dcterms:W3CDTF">2019-10-30T02:13:32Z</dcterms:modified>
  <dc:language>zh-TW</dc:language>
</cp:coreProperties>
</file>