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60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36320" y="518160"/>
            <a:ext cx="5364480" cy="2225040"/>
          </a:xfrm>
          <a:prstGeom prst="wedgeEllipse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79540" y="291618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584720" y="1005840"/>
            <a:ext cx="2148840" cy="1417320"/>
          </a:xfrm>
          <a:prstGeom prst="wedgeRoundRect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32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4126020" y="1109580"/>
            <a:ext cx="2148840" cy="1417320"/>
          </a:xfrm>
          <a:prstGeom prst="wedgeRoundRectCallout">
            <a:avLst>
              <a:gd name="adj1" fmla="val 8245"/>
              <a:gd name="adj2" fmla="val 70027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025940" y="1109580"/>
            <a:ext cx="2148840" cy="1417320"/>
          </a:xfrm>
          <a:prstGeom prst="wedgeRound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32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2468880" y="1097160"/>
            <a:ext cx="2392680" cy="138720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小熊，那你呢？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5807520" y="1097160"/>
            <a:ext cx="2848800" cy="1585680"/>
          </a:xfrm>
          <a:prstGeom prst="cloud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32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我想想</a:t>
            </a:r>
            <a:r>
              <a:rPr lang="en-US" altLang="zh-TW" sz="32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...</a:t>
            </a:r>
            <a:endParaRPr lang="zh-TW" altLang="en-US" sz="32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400160" y="15675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248400" y="701040"/>
            <a:ext cx="3063240" cy="1733040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2"/>
          <a:stretch/>
        </p:blipFill>
        <p:spPr>
          <a:xfrm>
            <a:off x="10552560" y="285684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10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55 -0.00189 L -0.93717 -0.27194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386" y="-135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28</Words>
  <Application>Microsoft Office PowerPoint</Application>
  <PresentationFormat>自訂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文鼎ＰＯＰ－４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2019-10-30T02:13:37Z</dcterms:modified>
  <dc:language>zh-TW</dc:language>
</cp:coreProperties>
</file>