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28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3" name="橢圓形圖說文字 2"/>
          <p:cNvSpPr/>
          <p:nvPr/>
        </p:nvSpPr>
        <p:spPr>
          <a:xfrm>
            <a:off x="311400" y="243840"/>
            <a:ext cx="5830320" cy="2362200"/>
          </a:xfrm>
          <a:prstGeom prst="wedgeEllipse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>
                <a:solidFill>
                  <a:schemeClr val="tx2">
                    <a:lumMod val="75000"/>
                  </a:schemeClr>
                </a:solidFill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556080" y="701040"/>
            <a:ext cx="2644320" cy="1600200"/>
          </a:xfrm>
          <a:prstGeom prst="wedgeRoundRectCallout">
            <a:avLst>
              <a:gd name="adj1" fmla="val -13886"/>
              <a:gd name="adj2" fmla="val 79960"/>
              <a:gd name="adj3" fmla="val 16667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一見如故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3468750" y="1066800"/>
            <a:ext cx="2941620" cy="1554480"/>
          </a:xfrm>
          <a:prstGeom prst="wedgeRoundRectCallout">
            <a:avLst>
              <a:gd name="adj1" fmla="val -6442"/>
              <a:gd name="adj2" fmla="val 77579"/>
              <a:gd name="adj3" fmla="val 16667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一鼓作氣</a:t>
            </a:r>
          </a:p>
        </p:txBody>
      </p:sp>
      <p:sp>
        <p:nvSpPr>
          <p:cNvPr id="8" name="圓角矩形圖說文字 7"/>
          <p:cNvSpPr/>
          <p:nvPr/>
        </p:nvSpPr>
        <p:spPr>
          <a:xfrm>
            <a:off x="6903720" y="1225140"/>
            <a:ext cx="2560440" cy="1325880"/>
          </a:xfrm>
          <a:prstGeom prst="wedgeRoundRectCallout">
            <a:avLst>
              <a:gd name="adj1" fmla="val 3483"/>
              <a:gd name="adj2" fmla="val 71230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1935000" y="167640"/>
            <a:ext cx="3642840" cy="1965960"/>
          </a:xfrm>
          <a:prstGeom prst="cloudCallout">
            <a:avLst>
              <a:gd name="adj1" fmla="val -12466"/>
              <a:gd name="adj2" fmla="val 78004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endParaRPr lang="zh-TW" altLang="en-US" dirty="0"/>
          </a:p>
          <a:p>
            <a:pPr algn="ctr"/>
            <a:r>
              <a:rPr lang="zh-TW" altLang="en-US" sz="28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5760240" y="594360"/>
            <a:ext cx="3277080" cy="1722120"/>
          </a:xfrm>
          <a:prstGeom prst="cloudCallout">
            <a:avLst>
              <a:gd name="adj1" fmla="val -11532"/>
              <a:gd name="adj2" fmla="val 77544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  <a:p>
            <a:pPr algn="ctr"/>
            <a:endParaRPr lang="zh-TW" altLang="en-US" dirty="0"/>
          </a:p>
          <a:p>
            <a:pPr algn="ctr"/>
            <a:r>
              <a:rPr lang="zh-TW" altLang="en-US" sz="28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我想想</a:t>
            </a:r>
            <a:r>
              <a:rPr lang="en-US" altLang="zh-TW" sz="28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...</a:t>
            </a:r>
            <a:endParaRPr lang="zh-TW" altLang="en-US" sz="2800" dirty="0">
              <a:latin typeface="文鼎ＰＯＰ－４" panose="020B0602010101010101" pitchFamily="34" charset="-120"/>
              <a:ea typeface="文鼎ＰＯＰ－４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00"/>
                            </p:stCondLst>
                            <p:childTnLst>
                              <p:par>
                                <p:cTn id="30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737600" y="792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-875714" y="1440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5454634" y="208746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818724" y="-215460"/>
            <a:ext cx="3307080" cy="2016000"/>
          </a:xfrm>
          <a:prstGeom prst="wedgeEllipseCallout">
            <a:avLst>
              <a:gd name="adj1" fmla="val -37041"/>
              <a:gd name="adj2" fmla="val 546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ＰＯＰ－４" panose="020B0602010101010101" pitchFamily="34" charset="-120"/>
                <a:ea typeface="文鼎ＰＯＰ－４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283 0.06635 L -0.14283 0.06656 C -0.14882 0.06446 -0.15779 0.05943 -0.16409 0.06425 C -0.16567 0.06551 -0.16583 0.06866 -0.16709 0.07034 C -0.16834 0.07202 -0.17008 0.07307 -0.17165 0.07433 C -0.17275 0.07643 -0.1737 0.07853 -0.17464 0.08042 C -0.17764 0.08525 -0.18457 0.09281 -0.18834 0.09449 L -0.20646 0.10268 C -0.20787 0.10331 -0.20976 0.10352 -0.21102 0.10457 C -0.21244 0.10604 -0.21401 0.10772 -0.21543 0.10856 C -0.21842 0.11045 -0.22189 0.11024 -0.22457 0.11276 C -0.2263 0.11402 -0.2274 0.1157 -0.22929 0.11675 C -0.23386 0.11948 -0.23921 0.12116 -0.24425 0.12284 C -0.25244 0.122 -0.26047 0.12221 -0.26834 0.12074 C -0.27165 0.12011 -0.27449 0.11801 -0.27748 0.11675 C -0.27921 0.11612 -0.28063 0.11591 -0.2822 0.11465 C -0.28346 0.11339 -0.28488 0.11171 -0.28661 0.11066 C -0.29338 0.10688 -0.29118 0.11045 -0.29716 0.10667 C -0.30897 0.0989 -0.2948 0.10562 -0.30614 0.10058 C -0.30724 0.09848 -0.30803 0.09596 -0.30929 0.09449 C -0.31039 0.09323 -0.31228 0.09344 -0.3137 0.0926 C -0.31559 0.09134 -0.31685 0.08987 -0.31827 0.0884 C -0.31937 0.08651 -0.32 0.08399 -0.32126 0.08252 C -0.32425 0.07916 -0.33039 0.07433 -0.33039 0.07454 C -0.33575 0.06362 -0.33212 0.07013 -0.34252 0.05628 L -0.34709 0.05019 C -0.34866 0.04809 -0.34976 0.04578 -0.35165 0.0441 L -0.35606 0.04011 C -0.35732 0.03801 -0.35795 0.0357 -0.35905 0.03402 C -0.36094 0.03213 -0.36315 0.0315 -0.3652 0.03003 C -0.37354 0.02373 -0.36598 0.02772 -0.37417 0.02394 C -0.37575 0.02205 -0.37716 0.01953 -0.37874 0.01785 C -0.38016 0.0168 -0.38189 0.0168 -0.38346 0.01596 C -0.38535 0.0147 -0.3874 0.01302 -0.38929 0.01197 C -0.39244 0.01008 -0.39701 0.00882 -0.4 0.00777 C -0.40142 0.00651 -0.40283 0.00483 -0.40457 0.00378 C -0.40913 0.00105 -0.41449 -0.00063 -0.41953 -0.00231 C -0.42614 -0.00147 -0.43307 -0.00231 -0.43937 -0.00021 C -0.44126 0.00042 -0.4422 0.00399 -0.44394 0.00588 C -0.44567 0.00798 -0.44803 0.00966 -0.44992 0.01197 C -0.45323 0.01575 -0.4548 0.02226 -0.4589 0.02394 C -0.46346 0.02604 -0.46409 0.02562 -0.46803 0.03003 C -0.46976 0.03192 -0.47071 0.03444 -0.47244 0.03612 C -0.47386 0.03717 -0.48236 0.0399 -0.48331 0.04011 C -0.49622 0.05166 -0.47968 0.0378 -0.49228 0.0462 C -0.49386 0.04725 -0.49527 0.04914 -0.49669 0.05019 C -0.49811 0.05103 -0.49984 0.05124 -0.50126 0.05229 C -0.50441 0.0546 -0.50724 0.05754 -0.51023 0.06026 C -0.51181 0.06152 -0.51307 0.06362 -0.5148 0.06425 L -0.52094 0.06635 C -0.52236 0.06761 -0.52378 0.06929 -0.52535 0.07034 C -0.52834 0.07202 -0.53165 0.07307 -0.53449 0.07433 C -0.53622 0.07496 -0.53779 0.07538 -0.53921 0.07643 C -0.5411 0.07769 -0.54315 0.07916 -0.5452 0.08042 C -0.54709 0.08168 -0.55401 0.0842 -0.55575 0.08441 C -0.56173 0.08546 -0.56772 0.08567 -0.57386 0.08651 L -0.58913 0.0884 C -0.59449 0.08777 -0.6 0.08777 -0.60567 0.08651 C -0.60866 0.08567 -0.61165 0.08378 -0.61464 0.08252 C -0.61622 0.08168 -0.61795 0.08168 -0.61921 0.08042 C -0.62063 0.07916 -0.6222 0.07748 -0.62362 0.07643 C -0.62614 0.07475 -0.62882 0.0737 -0.63118 0.07244 C -0.63275 0.0716 -0.63449 0.07118 -0.63575 0.07034 C -0.63748 0.06929 -0.63874 0.0674 -0.64047 0.06635 C -0.66252 0.04956 -0.63417 0.0716 -0.65102 0.06026 C -0.6537 0.05859 -0.6559 0.05607 -0.65874 0.05418 C -0.65984 0.05334 -0.66189 0.05313 -0.66299 0.05229 C -0.66457 0.05103 -0.66583 0.04893 -0.66756 0.04809 C -0.67181 0.0462 -0.67575 0.04578 -0.67968 0.0441 C -0.68142 0.04347 -0.68268 0.04305 -0.68409 0.04221 C -0.68834 0.0399 -0.69071 0.03696 -0.69512 0.03612 C -0.69874 0.03507 -0.70283 0.03465 -0.70677 0.03402 C -0.71795 0.03486 -0.73291 0.03045 -0.74315 0.04011 C -0.74488 0.04179 -0.74614 0.0441 -0.74787 0.0462 C -0.74866 0.05019 -0.75118 0.05397 -0.75102 0.05817 C -0.75055 0.06761 -0.74992 0.07706 -0.74913 0.08651 C -0.74897 0.08924 -0.74866 0.09197 -0.74787 0.09449 C -0.74661 0.09743 -0.74472 0.09995 -0.74315 0.10268 C -0.74173 0.10478 -0.74063 0.10709 -0.73858 0.10856 C -0.73764 0.10982 -0.73559 0.11003 -0.73433 0.11066 C -0.73197 0.1094 -0.72976 0.10856 -0.72819 0.10667 C -0.72488 0.1031 -0.71827 0.09491 -0.7159 0.0884 C -0.71527 0.08651 -0.71512 0.0842 -0.71464 0.08252 C -0.7126 0.07811 -0.7085 0.07034 -0.7085 0.07055 C -0.70772 0.06488 -0.70614 0.05963 -0.70535 0.05418 C -0.70346 0.04137 -0.70472 0.04746 -0.70236 0.03612 C -0.70283 0.02541 -0.70299 0.01449 -0.70378 0.00378 C -0.70394 0.00168 -0.70457 -0.00084 -0.70535 -0.00231 C -0.70646 -0.00378 -0.7085 -0.00336 -0.70992 -0.0042 C -0.71181 -0.00525 -0.71275 -0.00714 -0.71464 -0.00819 C -0.71685 -0.00987 -0.71953 -0.01092 -0.72189 -0.01239 C -0.72441 -0.01344 -0.72583 -0.01533 -0.72819 -0.01638 C -0.72992 -0.01722 -0.73212 -0.01743 -0.73433 -0.01827 C -0.74976 -0.02541 -0.73512 -0.01911 -0.74614 -0.02646 C -0.74787 -0.0273 -0.74929 -0.02751 -0.75102 -0.02835 C -0.75228 -0.02961 -0.75386 -0.0315 -0.75527 -0.03255 C -0.75968 -0.03486 -0.76425 -0.03654 -0.76882 -0.03843 L -0.77795 -0.04263 C -0.77937 -0.04326 -0.78094 -0.0441 -0.78252 -0.04452 L -0.7885 -0.04662 C -0.7959 -0.05313 -0.79039 -0.04914 -0.80063 -0.05271 C -0.81118 -0.05607 -0.79811 -0.05292 -0.81118 -0.05859 C -0.81354 -0.05985 -0.81653 -0.05964 -0.81874 -0.06069 C -0.84173 -0.06993 -0.8148 -0.05985 -0.83086 -0.06867 C -0.83527 -0.07119 -0.83984 -0.07287 -0.84441 -0.07476 L -0.8537 -0.07875 C -0.87023 -0.0861 -0.84504 -0.07455 -0.86268 -0.08484 C -0.8737 -0.09156 -0.86897 -0.08589 -0.87764 -0.09303 C -0.88079 -0.09555 -0.88677 -0.10101 -0.88677 -0.1008 C -0.89023 -0.10794 -0.89244 -0.10878 -0.88834 -0.11907 C -0.8874 -0.12138 -0.88535 -0.1218 -0.88378 -0.12327 C -0.88315 -0.12642 -0.88173 -0.13314 -0.87937 -0.13524 C -0.87669 -0.13755 -0.87023 -0.13923 -0.87023 -0.13902 C -0.86173 -0.13818 -0.85685 -0.13797 -0.84913 -0.13524 C -0.8474 -0.13482 -0.8463 -0.13398 -0.84441 -0.13335 C -0.84394 -0.13125 -0.84299 -0.12936 -0.84299 -0.12726 C -0.84299 -0.12453 -0.84378 -0.1218 -0.84441 -0.11907 C -0.8463 -0.11193 -0.84677 -0.10647 -0.85055 -0.10101 C -0.85354 -0.09681 -0.85716 -0.09366 -0.85968 -0.08883 C -0.86063 -0.08694 -0.8611 -0.08421 -0.86268 -0.08295 C -0.86693 -0.07917 -0.87606 -0.07791 -0.88079 -0.07686 C -0.89055 -0.07035 -0.88535 -0.07497 -0.89622 -0.06069 L -0.89622 -0.06048 C -0.89921 -0.05796 -0.90268 -0.05607 -0.9052 -0.05271 C -0.90646 -0.05061 -0.90803 -0.04872 -0.9096 -0.04662 C -0.91055 -0.04473 -0.91134 -0.04242 -0.91275 -0.04053 C -0.91386 -0.0378 -0.9159 -0.03528 -0.91701 -0.03255 C -0.92142 -0.02415 -0.92 -0.02667 -0.92299 -0.01428 L -0.92457 -0.00819 C -0.92441 -0.0063 -0.92441 -0.00399 -0.92299 -0.00231 C -0.92189 -0.00042 -0.92016 0.00084 -0.91858 0.00189 L -0.9052 0.00777 L -0.90031 0.00987 L -0.89622 0.01197 C -0.89323 0.00819 -0.88992 0.00567 -0.88992 -0.00021 C -0.88992 -0.01029 -0.88976 -0.02058 -0.89134 -0.03045 C -0.89165 -0.03255 -0.89433 -0.0315 -0.89622 -0.03255 C -0.90205 -0.03633 -0.90094 -0.04011 -0.9096 -0.04053 L -0.9474 -0.04263 C -0.94913 -0.04326 -0.95559 -0.04515 -0.95779 -0.04662 C -0.95937 -0.04767 -0.96079 -0.04935 -0.96236 -0.05061 C -0.96535 -0.05271 -0.96866 -0.05481 -0.97181 -0.0567 C -0.97386 -0.05817 -0.97685 -0.05901 -0.97905 -0.06069 C -0.98173 -0.06237 -0.98394 -0.0651 -0.98677 -0.06678 C -0.99905 -0.07518 -0.98268 -0.06132 -0.99559 -0.07287 C -0.99653 -0.07413 -1.00094 -0.08232 -1.00016 -0.08484 C -0.99984 -0.08715 -0.99716 -0.08757 -0.99559 -0.08883 C -0.98205 -0.08442 -0.9874 -0.08673 -0.97905 -0.08295 C -0.97543 -0.06888 -0.97527 -0.07077 -0.97905 -0.04662 C -0.97953 -0.04284 -0.9822 -0.04011 -0.98346 -0.03654 C -0.98425 -0.03465 -0.98441 -0.03255 -0.98504 -0.03045 C -0.98598 -0.02709 -0.98709 -0.02373 -0.98834 -0.02037 C -0.98346 0.03843 -0.99071 0.00378 -0.98205 0.02394 C -0.98094 0.02667 -0.98047 0.02982 -0.97905 0.03213 C -0.97779 0.03381 -0.9759 0.03465 -0.97449 0.03612 C -0.97354 0.03801 -0.97291 0.04095 -0.97181 0.04221 C -0.96772 0.04515 -0.96362 0.04599 -0.95937 0.04809 C -0.95622 0.04998 -0.95323 0.05208 -0.95055 0.05418 C -0.94551 0.05796 -0.94079 0.06446 -0.93512 0.06635 C -0.93244 0.0674 -0.92772 0.06866 -0.92457 0.07034 C -0.92126 0.07223 -0.91779 0.07559 -0.91433 0.07643 C -0.9063 0.07811 -0.89779 0.07895 -0.88992 0.08042 C -0.87338 0.08357 -0.88283 0.0821 -0.8611 0.08441 C -0.84819 0.08336 -0.83937 0.08966 -0.83228 0.07643 C -0.83149 0.07454 -0.83134 0.07244 -0.83086 0.07034 C -0.83134 0.06425 -0.83165 0.05817 -0.83228 0.05229 C -0.83291 0.05019 -0.83307 0.04788 -0.83386 0.0462 C -0.83543 0.04347 -0.83764 0.04179 -0.83984 0.04011 C -0.84126 0.03906 -0.84299 0.03885 -0.84441 0.03801 C -0.85449 0.03885 -0.86457 0.03864 -0.87464 0.04011 C -0.88897 0.042 -0.88472 0.04494 -0.89732 0.05019 C -0.90031 0.05145 -0.90346 0.05145 -0.90646 0.05229 C -0.90787 0.05355 -0.9096 0.05544 -0.91102 0.05628 C -0.93401 0.06761 -0.9011 0.04662 -0.92772 0.06236 C -0.94551 0.07265 -0.92016 0.06089 -0.93669 0.06824 C -0.93905 0.07034 -0.94063 0.07307 -0.94268 0.07433 C -0.95779 0.08315 -0.95622 0.08042 -0.96709 0.08441 C -0.96866 0.08504 -0.97023 0.08588 -0.97181 0.08651 C -0.97543 0.08588 -0.97968 0.08609 -0.98346 0.08441 C -0.98598 0.08336 -0.9874 0.08021 -0.98992 0.07832 C -0.99165 0.07685 -0.9937 0.07601 -0.99559 0.07433 C -0.99779 0.07265 -0.99984 0.07013 -1.00173 0.06824 C -1.00598 0.06467 -1.00803 0.06425 -1.01228 0.06236 C -1.01827 0.05607 -1.0211 0.05355 -1.02598 0.0462 C -1.02772 0.04368 -1.02866 0.04053 -1.03039 0.03801 C -1.03212 0.0357 -1.03464 0.03423 -1.03638 0.03213 C -1.03811 0.03024 -1.03968 0.02793 -1.0411 0.02604 C -1.04142 0.02394 -1.04283 0.02205 -1.04252 0.01995 C -1.0422 0.01764 -1.04142 0.01407 -1.03968 0.01386 C -1.02661 0.0126 -1.01338 0.01533 -1.00016 0.01596 C -0.99858 0.01659 -0.99701 0.0168 -0.99559 0.01785 C -0.99102 0.02205 -0.99039 0.02583 -0.98834 0.03213 C -0.98756 0.03675 -0.98693 0.04137 -0.98677 0.0462 C -0.98441 0.06761 -0.99496 0.101 -0.98047 0.11066 C -0.97685 0.11339 -0.97244 0.11591 -0.96866 0.11864 C -0.95386 0.12893 -0.94929 0.13418 -0.93244 0.143 C -0.92126 0.14846 -0.91008 0.15308 -0.89921 0.15707 C -0.89039 0.1598 -0.88173 0.16148 -0.87338 0.16316 C -0.82 0.17324 -0.83449 0.1703 -0.78551 0.17324 C -0.71118 0.17744 -0.79937 0.17408 -0.66173 0.17723 C -0.65748 0.17786 -0.65338 0.17828 -0.64945 0.17912 C -0.64567 0.17996 -0.64236 0.18164 -0.63874 0.18332 C -0.63212 0.19697 -0.64047 0.18017 -0.62976 0.19928 C -0.62551 0.20726 -0.62126 0.21482 -0.61764 0.22364 C -0.61464 0.23099 -0.60772 0.25031 -0.60567 0.25787 C -0.6011 0.27362 -0.60047 0.28181 -0.59811 0.29819 C -0.59842 0.30344 -0.59669 0.31058 -0.59968 0.31436 C -0.60299 0.31835 -0.60866 0.3152 -0.61323 0.31625 C -0.61464 0.31667 -0.61622 0.31793 -0.61764 0.31835 C -0.62315 0.3194 -0.62882 0.31961 -0.63449 0.32024 C -0.65968 0.33158 -0.65008 0.32486 -0.66457 0.33641 C -0.67307 0.33452 -0.6822 0.33368 -0.69023 0.33032 C -0.6926 0.32948 -0.6948 0.32675 -0.69622 0.32444 C -0.70142 0.31793 -0.70394 0.30785 -0.70677 0.30008 C -0.70866 0.25892 -0.7096 0.27068 -0.70535 0.22763 C -0.7052 0.2249 -0.70504 0.22196 -0.70378 0.21944 C -0.7022 0.21524 -0.69984 0.21146 -0.69811 0.20747 C -0.69669 0.20537 -0.69575 0.20348 -0.69512 0.20138 C -0.69323 0.19802 -0.69212 0.19445 -0.69023 0.1913 C -0.6874 0.18584 -0.68142 0.17513 -0.68142 0.17534 C -0.68016 0.17051 -0.67905 0.16589 -0.67842 0.16106 C -0.67748 0.1577 -0.67716 0.15434 -0.67653 0.15098 C -0.67575 0.14615 -0.6748 0.14153 -0.67354 0.13691 C -0.67244 0.13145 -0.67181 0.1262 -0.67055 0.12074 C -0.67008 0.11192 -0.66913 0.10331 -0.66913 0.09449 C -0.66913 0.09008 -0.66913 0.07223 -0.67228 0.06425 C -0.67417 0.05859 -0.67764 0.05439 -0.68142 0.05019 C -0.69134 0.03801 -0.69527 0.03444 -0.70378 0.02205 C -0.72834 -0.01365 -0.69575 0.03255 -0.71779 -0.00231 C -0.72268 -0.01071 -0.72819 -0.01911 -0.73433 -0.02646 C -0.73968 -0.03318 -0.75165 -0.0399 -0.75827 -0.04452 C -0.76189 -0.04704 -0.76504 -0.05061 -0.76882 -0.05271 C -0.77401 -0.05523 -0.7789 -0.05649 -0.78394 -0.05859 C -0.78677 -0.05985 -0.78897 -0.06132 -0.79149 -0.06279 C -0.8011 -0.06006 -0.81102 -0.05901 -0.82031 -0.0546 C -0.82394 -0.05292 -0.82661 -0.04809 -0.8296 -0.04452 C -0.83559 -0.03696 -0.83874 -0.03255 -0.84299 -0.02247 C -0.84425 -0.01932 -0.84488 -0.01575 -0.8463 -0.01239 C -0.84646 -0.00819 -0.84693 -0.0042 -0.8474 -0.00021 C -0.84945 0.01344 -0.85197 0.01827 -0.84299 0.03402 C -0.83968 0.04032 -0.81228 0.05313 -0.80992 0.05418 C -0.79905 0.0588 -0.77102 0.06929 -0.75968 0.07244 C -0.74583 0.07601 -0.73464 0.07685 -0.72047 0.07832 C -0.71338 0.07643 -0.70598 0.0758 -0.69921 0.07244 C -0.69795 0.0716 -0.69701 0.06845 -0.69622 0.06635 C -0.69543 0.06383 -0.69543 0.06089 -0.69512 0.05817 C -0.69386 0.05481 -0.69275 0.05145 -0.69197 0.04809 C -0.69275 0.03738 -0.69228 0.02625 -0.69512 0.01596 C -0.69638 0.00903 -0.70063 0.00357 -0.70378 -0.00231 C -0.70803 -0.00924 -0.71055 -0.01764 -0.7159 -0.02247 C -0.72472 -0.02982 -0.71764 -0.02415 -0.73134 -0.03255 C -0.73307 -0.03381 -0.73496 -0.03549 -0.73732 -0.03654 C -0.73953 -0.03759 -0.7422 -0.03759 -0.74457 -0.03843 C -0.74787 -0.03969 -0.75086 -0.04158 -0.75401 -0.04263 C -0.75669 -0.04347 -0.75968 -0.0441 -0.76283 -0.04452 C -0.77181 -0.04599 -0.7811 -0.0462 -0.79039 -0.04851 C -0.79984 -0.05124 -0.79512 -0.04977 -0.80362 -0.05271 C -0.81071 -0.05061 -0.81842 -0.05103 -0.82472 -0.04662 C -0.83039 -0.04263 -0.83606 -0.03066 -0.83842 -0.02247 C -0.83937 -0.02037 -0.83953 -0.01827 -0.83984 -0.01638 C -0.84063 -0.01428 -0.8422 -0.0126 -0.84299 -0.01029 C -0.84425 -0.00651 -0.84472 -0.0021 -0.8463 0.00189 C -0.84882 0.01113 -0.85307 0.01911 -0.85669 0.02793 C -0.85811 0.03192 -0.85968 0.03612 -0.8611 0.04011 C -0.86157 0.04347 -0.86268 0.04683 -0.86268 0.05019 C -0.86268 0.06824 -0.86189 0.0695 -0.85968 0.08252 C -0.88126 0.08714 -0.8674 0.08525 -0.90787 0.07832 C -0.91858 0.07664 -0.92929 0.07412 -0.93968 0.07244 C -0.94551 0.07139 -0.95071 0.07118 -0.95638 0.07034 C -0.96709 0.06866 -0.98834 0.06425 -0.98834 0.06446 C -0.98992 0.06299 -0.99165 0.06215 -0.9926 0.06026 C -1.00142 0.04389 -0.99716 0.04704 -1.00016 0.03003 C -1.00094 0.02583 -1.0022 0.02205 -1.00315 0.01785 C -1.00378 0.01533 -1.00425 0.0126 -1.00472 0.00987 C -1.00362 -0.00294 -1.00394 -0.01596 -1.00173 -0.02835 C -1.00142 -0.03045 -0.99874 -0.03003 -0.99716 -0.03045 C -0.99008 -0.03213 -0.98299 -0.03318 -0.9759 -0.03444 C -0.97023 -0.03381 -0.96378 -0.03465 -0.95779 -0.03255 C -0.95307 -0.03087 -0.95323 -0.02478 -0.95212 -0.02037 C -0.95071 -0.01617 -0.94897 -0.01239 -0.9474 -0.00819 C -0.94567 -0.00357 -0.94425 0.00105 -0.94268 0.00588 C -0.94079 0.02709 -0.93984 0.02541 -0.94268 0.05418 C -0.94315 0.05838 -0.94425 0.06257 -0.94567 0.06635 C -0.94677 0.06887 -0.94897 0.07013 -0.95055 0.07244 C -0.95386 0.07769 -0.95559 0.08378 -0.96079 0.08651 C -0.96425 0.08798 -0.96787 0.08756 -0.97181 0.0884 C -0.97685 0.08966 -0.98173 0.09113 -0.98677 0.0926 C -0.99921 0.09113 -1.01181 0.09134 -1.02457 0.0884 C -1.02724 0.08777 -1.02945 0.08399 -1.03197 0.08252 C -1.0359 0.08 -1.04016 0.07874 -1.04394 0.07643 C -1.04882 0.07349 -1.05291 0.06887 -1.05779 0.06635 C -1.06189 0.06404 -1.06677 0.06404 -1.07118 0.06236 C -1.07496 0.06068 -1.07827 0.05817 -1.08173 0.05628 C -1.08331 0.05544 -1.08488 0.05481 -1.08646 0.05418 C -1.0989 0.05963 -1.07953 0.05019 -1.1 0.06824 C -1.11008 0.07706 -1.12094 0.08651 -1.12866 0.09848 L -1.13622 0.11066 C -1.13685 0.11276 -1.13937 0.11675 -1.13779 0.11675 C -1.1348 0.11675 -1.13275 0.11255 -1.13039 0.11066 C -1.11811 0.10205 -1.10976 0.09638 -1.09685 0.0905 C -1.09338 0.08882 -1.09008 0.08777 -1.08646 0.08651 C -1.08488 0.08504 -1.08346 0.08357 -1.08173 0.08252 C -1.06929 0.07412 -1.08567 0.08798 -1.07275 0.07643 C -1.0726 0.07433 -1.07197 0.07223 -1.07118 0.07034 C -1.07039 0.06824 -1.06929 0.06635 -1.0685 0.06425 C -1.06709 0.06173 -1.06614 0.05901 -1.0652 0.05628 C -1.06472 0.03129 -1.0652 0.00651 -1.06362 -0.01827 C -1.06346 -0.02457 -1.06126 -0.03045 -1.06063 -0.03654 C -1.05984 -0.04452 -1.05953 -0.05271 -1.05905 -0.06069 C -1.05701 -0.10143 -1.05779 -0.09198 -1.05606 -0.14532 C -1.05653 -0.15813 -1.05968 -0.17115 -1.05779 -0.18375 C -1.05701 -0.18711 -1.05244 -0.18291 -1.05039 -0.18165 C -1.04834 -0.18081 -1.04709 -0.17871 -1.04551 -0.17766 C -1.04409 -0.17661 -1.04236 -0.17661 -1.0411 -0.17556 C -1.03795 -0.17325 -1.03496 -0.17031 -1.03197 -0.16737 C -1.02882 -0.16485 -1.02598 -0.16212 -1.02299 -0.15939 C -1.02031 -0.15729 -1.01795 -0.1554 -1.01527 -0.15351 C -1.01291 -0.15141 -1.01039 -0.1491 -1.00803 -0.14742 C -1.00472 -0.14532 -1.00157 -0.14364 -0.99858 -0.14133 C -0.99653 -0.13965 -0.99496 -0.13692 -0.9926 -0.13524 C -0.98346 -0.12852 -0.9874 -0.13356 -0.97905 -0.12915 C -0.97543 -0.12747 -0.9685 -0.12159 -0.96535 -0.11907 C -0.96378 -0.11781 -0.96236 -0.11634 -0.96079 -0.11508 C -0.95559 -0.11109 -0.95559 -0.1113 -0.95055 -0.10899 C -0.94929 -0.1071 -0.94724 -0.10542 -0.9474 -0.10311 C -0.94787 -0.09807 -0.95386 -0.09597 -0.95638 -0.09492 C -0.96047 -0.09345 -0.96441 -0.09261 -0.96866 -0.09093 C -0.97023 -0.0903 -0.97134 -0.08925 -0.97291 -0.08883 C -0.97638 -0.08799 -0.98016 -0.08757 -0.98346 -0.08694 C -0.98598 -0.08547 -0.9885 -0.084 -0.99102 -0.08295 C -0.99354 -0.0819 -0.99606 -0.08169 -0.99858 -0.08085 C -1.00063 -0.08022 -1.00268 -0.07959 -1.00472 -0.07875 C -1.00929 -0.07959 -1.01386 -0.08001 -1.01842 -0.08085 C -1.02031 -0.08127 -1.02236 -0.08232 -1.02457 -0.08295 C -1.0274 -0.08358 -1.03039 -0.08421 -1.03338 -0.08484 C -1.04457 -0.08715 -1.04283 -0.08652 -1.05307 -0.08883 C -1.05559 -0.08946 -1.05811 -0.09009 -1.06063 -0.09093 C -1.0652 -0.0924 -1.06693 -0.09408 -1.07118 -0.09702 C -1.07417 -0.10206 -1.07669 -0.1071 -1.08031 -0.11109 C -1.08315 -0.11403 -1.08598 -0.1176 -1.08929 -0.11907 L -1.09401 -0.12117 C -1.09244 -0.12453 -1.09165 -0.12852 -1.08929 -0.13125 C -1.08724 -0.13398 -1.08425 -0.13524 -1.08173 -0.13734 C -1.07039 -0.147 -1.07669 -0.14364 -1.0685 -0.14742 C -1.06441 -0.14679 -1.06031 -0.14637 -1.05606 -0.14532 C -1.05449 -0.1449 -1.05307 -0.14385 -1.05149 -0.14343 C -1.04913 -0.14259 -1.04646 -0.14217 -1.04394 -0.14133 C -1.04 -0.14007 -1.03197 -0.13734 -1.03197 -0.13713 C -1.03039 -0.13587 -1.02897 -0.1344 -1.0274 -0.13335 C -1.02614 -0.1323 -1.02441 -0.13209 -1.02299 -0.13125 C -1.01937 -0.12936 -1.01575 -0.12705 -1.01228 -0.12516 C -1.01071 -0.12453 -1.00913 -0.12411 -1.00803 -0.12327 C -1.00646 -0.12222 -1.00472 -0.12033 -1.00315 -0.11907 C -0.98693 -0.10836 -1.00488 -0.12243 -0.98677 -0.11109 C -0.97039 -0.10101 -0.98189 -0.10521 -0.96709 -0.09702 C -0.95228 -0.08883 -0.95417 -0.08988 -0.94268 -0.08694 C -0.92772 -0.07686 -0.94661 -0.08862 -0.92929 -0.08085 C -0.92693 -0.08001 -0.9252 -0.07791 -0.92299 -0.07686 C -0.92016 -0.07518 -0.91701 -0.07413 -0.91433 -0.07287 C -0.91275 -0.07203 -0.91102 -0.0714 -0.9096 -0.07077 C -0.9074 -0.07014 -0.90567 -0.06951 -0.90346 -0.06867 C -0.9022 -0.06825 -0.90047 -0.0672 -0.89921 -0.06678 C -0.89575 -0.06573 -0.89212 -0.06531 -0.88834 -0.06468 L -0.82661 -0.06678 C -0.82346 -0.0672 -0.82236 -0.07224 -0.82031 -0.07476 C -0.81732 -0.07833 -0.81433 -0.08169 -0.81118 -0.08484 C -0.80488 -0.09135 -0.80677 -0.08715 -0.79905 -0.09702 C -0.79433 -0.10332 -0.79464 -0.10563 -0.79149 -0.11319 C -0.79055 -0.11529 -0.78945 -0.11718 -0.7885 -0.11907 C -0.78897 -0.12117 -0.78897 -0.12348 -0.79039 -0.12516 C -0.79338 -0.13041 -0.79779 -0.12978 -0.80205 -0.13125 C -0.80362 -0.13188 -0.8052 -0.13251 -0.80693 -0.13335 C -0.80992 -0.13251 -0.81354 -0.13419 -0.81575 -0.13125 C -0.81779 -0.12831 -0.81716 -0.12327 -0.81716 -0.11907 C -0.81716 -0.10773 -0.81732 -0.09618 -0.81575 -0.08484 C -0.81527 -0.08211 -0.81244 -0.08127 -0.81118 -0.07875 C -0.81023 -0.07644 -0.80992 -0.07308 -0.80819 -0.07077 C -0.80677 -0.06825 -0.80394 -0.06699 -0.80205 -0.06468 C -0.79937 -0.06153 -0.79716 -0.05775 -0.79449 -0.0546 C -0.76929 -0.0252 -0.78756 -0.04536 -0.76583 -0.02835 C -0.75606 -0.02079 -0.75149 -0.01428 -0.74157 -0.00819 C -0.73212 -0.00252 -0.72236 0.0021 -0.71291 0.00777 C -0.68315 0.02583 -0.70803 0.01218 -0.66457 0.03003 C -0.65795 0.03276 -0.65165 0.03633 -0.64504 0.03801 C -0.63905 0.03969 -0.63275 0.03948 -0.62693 0.04011 C -0.59543 0.04851 -0.6011 0.04851 -0.54976 0.04221 C -0.54787 0.04179 -0.54772 0.03801 -0.54677 0.03612 C -0.54614 0.03276 -0.54378 0.01638 -0.54378 0.01386 C -0.54378 0.00504 -0.54457 -0.00357 -0.5452 -0.01239 C -0.54551 -0.03318 -0.54551 -0.05397 -0.54677 -0.07476 C -0.54709 -0.08211 -0.54945 -0.10227 -0.55275 -0.11109 C -0.5537 -0.11403 -0.55575 -0.11634 -0.55732 -0.11907 C -0.56079 -0.12621 -0.56299 -0.13356 -0.56772 -0.13923 C -0.5696 -0.14133 -0.57197 -0.14175 -0.57386 -0.14343 C -0.57653 -0.14574 -0.57858 -0.14931 -0.58157 -0.15141 C -0.58378 -0.1533 -0.58646 -0.15393 -0.58913 -0.1554 C -0.59307 -0.15792 -0.59669 -0.16212 -0.6011 -0.16359 C -0.60299 -0.16422 -0.6096 -0.16611 -0.61165 -0.16737 C -0.61323 -0.16842 -0.61464 -0.17031 -0.61622 -0.17157 C -0.61764 -0.17094 -0.61953 -0.17094 -0.62063 -0.16947 C -0.62614 -0.16338 -0.62551 -0.16002 -0.62693 -0.15141 C -0.62976 -0.1344 -0.62724 -0.15351 -0.62976 -0.12726 C -0.62724 -0.10185 -0.63212 -0.10248 -0.62063 -0.09303 C -0.6189 -0.09135 -0.61669 -0.0903 -0.61464 -0.08883 C -0.60803 -0.0903 -0.60142 -0.0903 -0.59512 -0.09303 C -0.58819 -0.09597 -0.5852 -0.10206 -0.58157 -0.10899 C -0.58047 -0.11109 -0.57921 -0.11298 -0.57827 -0.11508 C -0.57653 -0.11991 -0.57527 -0.126 -0.57386 -0.13125 C -0.57496 -0.13461 -0.5759 -0.13797 -0.57685 -0.14133 C -0.57732 -0.14343 -0.57732 -0.14574 -0.57827 -0.14742 C -0.57953 -0.14931 -0.58157 -0.14994 -0.58283 -0.15141 C -0.59212 -0.16212 -0.58488 -0.15813 -0.59512 -0.16149 C -0.60236 -0.168 -0.59669 -0.16401 -0.60567 -0.16737 C -0.60866 -0.16884 -0.61464 -0.17157 -0.61464 -0.17136 C -0.6285 -0.16947 -0.6285 -0.17157 -0.64047 -0.16149 L -0.65701 -0.14742 C -0.65937 -0.14532 -0.66457 -0.14133 -0.66457 -0.14112 C -0.66598 -0.1386 -0.66724 -0.13566 -0.66913 -0.13335 C -0.67228 -0.12915 -0.67905 -0.12411 -0.68268 -0.12117 C -0.68409 -0.11844 -0.68551 -0.1155 -0.68724 -0.11319 C -0.68897 -0.11067 -0.69165 -0.10941 -0.69323 -0.1071 C -0.69638 -0.10332 -0.69921 -0.09891 -0.70236 -0.09492 C -0.70378 -0.09303 -0.70551 -0.09114 -0.70677 -0.08883 C -0.70882 -0.08547 -0.71134 -0.08232 -0.71291 -0.07875 C -0.71433 -0.07686 -0.71496 -0.07476 -0.7159 -0.07287 C -0.71764 -0.07056 -0.7189 -0.06867 -0.72047 -0.06678 C -0.72126 -0.06468 -0.7211 -0.06216 -0.72189 -0.06069 C -0.72787 -0.05334 -0.73496 -0.05775 -0.74157 -0.05859 C -0.74441 -0.06069 -0.74661 -0.06258 -0.74913 -0.06468 C -0.75102 -0.06594 -0.75212 -0.06762 -0.75401 -0.06867 C -0.75622 -0.07035 -0.75905 -0.07077 -0.76126 -0.07287 C -0.76614 -0.07686 -0.77071 -0.08211 -0.77496 -0.08694 C -0.77748 -0.08967 -0.77937 -0.09345 -0.78252 -0.09492 L -0.79039 -0.09891 C -0.79102 -0.10101 -0.79181 -0.10332 -0.79338 -0.105 C -0.80425 -0.12012 -0.79496 -0.1029 -0.80205 -0.11718 C -0.80063 -0.11844 -0.79937 -0.12117 -0.79764 -0.12117 C -0.78016 -0.1218 -0.7622 -0.12033 -0.74457 -0.11907 C -0.74299 -0.11907 -0.74157 -0.11802 -0.74016 -0.11718 C -0.73811 -0.11592 -0.73606 -0.11466 -0.73433 -0.11319 C -0.73134 -0.11067 -0.72819 -0.10731 -0.72504 -0.105 C -0.72126 -0.10227 -0.71685 -0.09996 -0.71291 -0.09702 C -0.70929 -0.09429 -0.70598 -0.09114 -0.70236 -0.08883 C -0.69937 -0.08715 -0.69622 -0.08652 -0.69323 -0.08484 C -0.68882 -0.08253 -0.68409 -0.07959 -0.67968 -0.07686 C -0.67559 -0.07434 -0.67212 -0.07098 -0.66756 -0.06867 C -0.66268 -0.06615 -0.65732 -0.06531 -0.6526 -0.06279 C -0.64866 -0.06069 -0.64567 -0.05712 -0.64205 -0.0546 C -0.63748 -0.05166 -0.63275 -0.04956 -0.62819 -0.04662 C -0.62457 -0.0441 -0.62126 -0.04116 -0.61764 -0.03843 C -0.6126 -0.03507 -0.60772 -0.03171 -0.60268 -0.02835 C -0.60047 -0.02709 -0.59811 -0.02646 -0.59669 -0.02436 C -0.59512 -0.02247 -0.5937 -0.01995 -0.59212 -0.01827 C -0.59086 -0.01722 -0.5822 -0.0147 -0.58157 -0.01428 C -0.55512 -0.01575 -0.52897 -0.01596 -0.50283 -0.01827 C -0.5 -0.01869 -0.49779 -0.02121 -0.49527 -0.02247 C -0.49323 -0.02331 -0.49118 -0.02352 -0.48929 -0.02436 C -0.48457 -0.02625 -0.48 -0.02751 -0.47575 -0.03045 C -0.46945 -0.03444 -0.46378 -0.03969 -0.45732 -0.04263 C -0.45433 -0.04389 -0.45134 -0.04494 -0.44834 -0.04662 C -0.4463 -0.04767 -0.44425 -0.04935 -0.4422 -0.05061 C -0.43874 -0.05271 -0.43512 -0.05439 -0.43165 -0.0567 C -0.42913 -0.05838 -0.42709 -0.06132 -0.42409 -0.06279 C -0.42173 -0.06405 -0.41905 -0.06405 -0.41653 -0.06468 C -0.41354 -0.06678 -0.41055 -0.06846 -0.40756 -0.07077 C -0.40535 -0.07245 -0.40362 -0.07497 -0.40142 -0.07686 C -0.39102 -0.0861 -0.39197 -0.08526 -0.38346 -0.09093 C -0.37685 -0.10269 -0.38016 -0.0945 -0.37748 -0.1071 C -0.37638 -0.11109 -0.37417 -0.11907 -0.37417 -0.11886 C -0.3748 -0.1218 -0.3748 -0.12474 -0.37575 -0.12726 C -0.37953 -0.13587 -0.38283 -0.13293 -0.38929 -0.13734 C -0.39134 -0.1386 -0.39338 -0.14028 -0.39543 -0.14133 C -0.39732 -0.14238 -0.39937 -0.14259 -0.40142 -0.14343 C -0.40299 -0.14385 -0.40457 -0.14469 -0.40598 -0.14532 C -0.40504 -0.14259 -0.40425 -0.13986 -0.40299 -0.13734 C -0.40173 -0.13503 -0.39953 -0.13377 -0.39842 -0.13125 C -0.39701 -0.1281 -0.39638 -0.12453 -0.39543 -0.12117 C -0.39401 -0.11571 -0.39307 -0.11046 -0.39102 -0.105 C -0.38897 -0.1008 -0.38472 -0.09429 -0.38173 -0.09093 C -0.37984 -0.08883 -0.37748 -0.08736 -0.37575 -0.08484 C -0.37417 -0.08253 -0.37307 -0.07896 -0.37118 -0.07686 C -0.36283 -0.0672 -0.36583 -0.07329 -0.35764 -0.06867 C -0.35338 -0.06636 -0.34976 -0.06258 -0.34551 -0.06069 C -0.33512 -0.05607 -0.34803 -0.06153 -0.33338 -0.0567 C -0.33181 -0.05607 -0.33039 -0.05523 -0.32882 -0.0546 C -0.32693 -0.05397 -0.32488 -0.05334 -0.32283 -0.05271 C -0.31354 -0.05355 -0.30646 -0.05208 -0.29874 -0.0567 C -0.29354 -0.05964 -0.29086 -0.06174 -0.28661 -0.06678 C -0.28488 -0.06867 -0.28362 -0.07098 -0.2822 -0.07287 C -0.28063 -0.07434 -0.2789 -0.07539 -0.27748 -0.07686 C -0.27496 -0.07938 -0.2726 -0.08253 -0.26992 -0.08484 C -0.26756 -0.08715 -0.26504 -0.08883 -0.26236 -0.09093 C -0.26079 -0.09219 -0.25937 -0.09387 -0.25779 -0.09492 C -0.25606 -0.09639 -0.2537 -0.09744 -0.25181 -0.09891 C -0.24976 -0.1008 -0.24787 -0.10332 -0.24583 -0.105 C -0.24378 -0.10668 -0.24157 -0.10752 -0.23984 -0.10899 C -0.22299 -0.1239 -0.23354 -0.11865 -0.22299 -0.12327 C -0.2211 -0.12516 -0.21937 -0.12768 -0.21701 -0.12915 C -0.21575 -0.13041 -0.21401 -0.13041 -0.21244 -0.13125 C -0.19953 -0.13881 -0.21244 -0.13251 -0.20189 -0.13734 C -0.2052 -0.15036 -0.20047 -0.13671 -0.21244 -0.14742 C -0.21543 -0.15015 -0.21811 -0.15393 -0.22157 -0.1554 C -0.22299 -0.15603 -0.22457 -0.15687 -0.2263 -0.1575 C -0.22929 -0.15876 -0.23354 -0.1596 -0.23685 -0.16149 C -0.24283 -0.16527 -0.24976 -0.17094 -0.25638 -0.17367 C -0.25874 -0.1743 -0.26142 -0.17472 -0.26394 -0.17556 C -0.26535 -0.17619 -0.26693 -0.17703 -0.26834 -0.17766 C -0.27086 -0.1785 -0.27338 -0.17892 -0.2759 -0.17955 C -0.27858 -0.17913 -0.29212 -0.1785 -0.29716 -0.17556 C -0.29874 -0.17472 -0.3 -0.17262 -0.30173 -0.17157 C -0.30362 -0.17052 -0.30598 -0.17052 -0.30772 -0.16947 C -0.31433 -0.16632 -0.31275 -0.16569 -0.31827 -0.16149 C -0.32394 -0.15729 -0.32551 -0.15792 -0.33039 -0.15141 C -0.33181 -0.14973 -0.33244 -0.14742 -0.33338 -0.14532 C -0.33291 -0.1407 -0.33323 -0.13566 -0.33212 -0.13125 C -0.32913 -0.12222 -0.32614 -0.12201 -0.32126 -0.11718 C -0.3189 -0.11466 -0.31606 -0.11193 -0.3137 -0.10899 C -0.31008 -0.10458 -0.30709 -0.09912 -0.30315 -0.09492 C -0.30063 -0.09219 -0.29811 -0.08988 -0.29575 -0.08694 C -0.27779 -0.06321 -0.29701 -0.08484 -0.2822 -0.06678 C -0.27858 -0.06258 -0.27496 -0.05901 -0.27165 -0.0546 C -0.26567 -0.04746 -0.26031 -0.0399 -0.2548 -0.03255 C -0.24803 -0.02352 -0.24677 -0.02247 -0.24126 -0.01239 C -0.23921 -0.0084 -0.23716 -0.0042 -0.23527 -0.00021 L -0.23228 0.00588 C -0.23165 0.00861 -0.23055 0.01113 -0.23055 0.01386 C -0.23055 0.01848 -0.23386 0.02394 -0.23685 0.02604 C -0.23858 0.0273 -0.24063 0.0273 -0.24283 0.02793 C -0.2452 0.02898 -0.25417 0.0336 -0.25779 0.03402 C -0.26535 0.03507 -0.27291 0.03549 -0.28047 0.03612 C -0.29181 0.03549 -0.30283 0.03696 -0.3137 0.03402 C -0.31716 0.03318 -0.33748 0.02079 -0.34409 0.01596 C -0.34661 0.01407 -0.34897 0.01155 -0.35165 0.00987 C -0.37622 -0.00651 -0.33606 0.02436 -0.36976 -0.0042 C -0.37921 -0.01239 -0.37275 -0.00378 -0.38346 -0.01428 C -0.38504 -0.01596 -0.38614 -0.01869 -0.38803 -0.02037 C -0.39071 -0.02331 -0.3948 -0.02457 -0.39701 -0.02835 C -0.39842 -0.03108 -0.4 -0.03381 -0.40142 -0.03654 C -0.40331 -0.03969 -0.40425 -0.04347 -0.40598 -0.04662 C -0.40724 -0.04893 -0.40913 -0.0504 -0.41055 -0.05271 C -0.41212 -0.05523 -0.41354 -0.05796 -0.41512 -0.06069 C -0.41795 -0.07224 -0.41811 -0.07014 -0.41512 -0.08883 C -0.41464 -0.09135 -0.41323 -0.09303 -0.41197 -0.09492 C -0.41149 -0.09828 -0.41134 -0.10185 -0.41055 -0.105 C -0.40992 -0.10794 -0.40756 -0.11004 -0.40756 -0.11319 C -0.40724 -0.12789 -0.40819 -0.1428 -0.40897 -0.1575 C -0.40913 -0.1596 -0.40945 -0.16191 -0.41055 -0.16359 C -0.43433 -0.20139 -0.41543 -0.17157 -0.43039 -0.18564 C -0.43197 -0.18711 -0.43307 -0.19005 -0.43464 -0.19152 C -0.43937 -0.1953 -0.44236 -0.19509 -0.44693 -0.1974 C -0.44882 -0.19887 -0.45071 -0.20055 -0.45291 -0.2016 C -0.45685 -0.2037 -0.46346 -0.20643 -0.46803 -0.20769 C -0.47102 -0.20853 -0.47401 -0.20895 -0.47701 -0.20979 C -0.48063 -0.20895 -0.48425 -0.20895 -0.48756 -0.20769 C -0.4926 -0.2058 -0.49228 -0.20223 -0.49527 -0.1974 C -0.49653 -0.1953 -0.49827 -0.19362 -0.49968 -0.19152 C -0.50079 -0.18816 -0.50189 -0.18501 -0.50283 -0.18165 C -0.50331 -0.17976 -0.50346 -0.17745 -0.50425 -0.17556 C -0.5052 -0.17325 -0.5063 -0.17157 -0.50724 -0.16947 C -0.51181 -0.13923 -0.50614 -0.17703 -0.51023 -0.15141 C -0.51086 -0.14805 -0.51134 -0.14469 -0.51181 -0.14133 C -0.51134 -0.1386 -0.51181 -0.13524 -0.51023 -0.13335 C -0.50457 -0.12495 -0.49921 -0.1218 -0.49228 -0.11718 C -0.49118 -0.11508 -0.48992 -0.1134 -0.48929 -0.11109 C -0.48331 -0.09282 -0.49228 -0.11214 -0.48457 -0.09702 C -0.48236 -0.08463 -0.48268 -0.09114 -0.48457 -0.07476 C -0.48567 -0.0651 -0.48567 -0.06426 -0.48756 -0.0567 C -0.4885 -0.05334 -0.48929 -0.04977 -0.49071 -0.04662 C -0.49307 -0.04074 -0.50126 -0.02961 -0.50425 -0.02646 C -0.50551 -0.0252 -0.50724 -0.0252 -0.50882 -0.02436 C -0.51134 -0.0231 -0.51386 -0.02205 -0.51638 -0.02037 C -0.51795 -0.01932 -0.51937 -0.01722 -0.52094 -0.01638 C -0.52283 -0.01533 -0.52504 -0.01512 -0.52693 -0.01428 C -0.54283 -0.00798 -0.5296 -0.01134 -0.54976 -0.00819 C -0.55181 -0.00693 -0.5537 -0.00546 -0.55575 -0.0042 C -0.55732 -0.00336 -0.55874 -0.00315 -0.56031 -0.00231 C -0.56205 -0.00105 -0.56331 0.00042 -0.56472 0.00189 C -0.5674 0.00735 -0.56897 0.00945 -0.57071 0.01596 C -0.57197 0.01995 -0.57291 0.02394 -0.57386 0.02793 L -0.57527 0.03402 C -0.57496 0.03738 -0.57559 0.04179 -0.57386 0.0441 C -0.57102 0.04788 -0.55512 0.05019 -0.55275 0.05019 L -0.37417 0.05229 C -0.37386 0.05481 -0.37275 0.05754 -0.37275 0.06026 C -0.37275 0.06635 -0.37559 0.07097 -0.37748 0.07643 C -0.38047 0.08609 -0.37685 0.07937 -0.38173 0.0905 C -0.38378 0.0947 -0.38614 0.09827 -0.38803 0.10268 C -0.38976 0.10772 -0.39197 0.11486 -0.39543 0.11864 C -0.39732 0.12074 -0.39953 0.12116 -0.40142 0.12284 C -0.40299 0.12389 -0.40457 0.12578 -0.40598 0.12683 C -0.4126 0.13124 -0.41417 0.13103 -0.4211 0.13292 C -0.43464 0.13145 -0.44834 0.13103 -0.46189 0.12872 C -0.46504 0.1283 -0.46787 0.12578 -0.47102 0.12473 C -0.47606 0.12305 -0.4811 0.122 -0.4863 0.12074 C -0.4896 0.11864 -0.49307 0.11633 -0.49669 0.11465 C -0.50189 0.11234 -0.50677 0.11066 -0.51181 0.10856 L -0.54047 0.09659 C -0.54551 0.09449 -0.55071 0.09239 -0.55575 0.0905 C -0.55937 0.08903 -0.56299 0.08861 -0.5663 0.08651 C -0.56834 0.08504 -0.57023 0.08357 -0.57228 0.08252 C -0.58126 0.07748 -0.5726 0.0842 -0.58157 0.07643 C -0.58346 0.07244 -0.58709 0.06908 -0.58756 0.06425 C -0.58787 0.05901 -0.58882 0.05355 -0.58913 0.04809 C -0.58976 0.03738 -0.5885 0.02625 -0.59039 0.01596 C -0.59118 0.0126 -0.59449 0.01197 -0.59669 0.00987 C -0.60535 -0.00021 -0.59638 0.0063 -0.61008 -0.00231 C -0.61732 -0.00672 -0.6252 -0.01071 -0.63275 -0.01428 C -0.63748 -0.01638 -0.64205 -0.01827 -0.6463 -0.02037 C -0.65559 -0.02457 -0.65984 -0.02772 -0.66913 -0.03045 C -0.6726 -0.0315 -0.67606 -0.03171 -0.67968 -0.03255 C -0.6885 -0.03822 -0.6885 -0.04032 -0.70079 -0.03255 C -0.70315 -0.03108 -0.70346 -0.02667 -0.70535 -0.02436 C -0.7096 -0.01932 -0.71527 -0.01617 -0.7189 -0.01029 C -0.74016 0.02373 -0.71181 -0.02079 -0.73559 0.01386 C -0.73795 0.01701 -0.73937 0.02079 -0.74157 0.02394 C -0.74976 0.0357 -0.7548 0.03885 -0.75968 0.05229 C -0.76126 0.05607 -0.76157 0.06026 -0.76283 0.06425 C -0.76425 0.06845 -0.76583 0.07244 -0.76756 0.07643 C -0.76787 0.07979 -0.76803 0.08315 -0.76882 0.08651 C -0.77118 0.09575 -0.77732 0.09848 -0.76882 0.11066 C -0.76646 0.11423 -0.76173 0.1136 -0.75827 0.11465 C -0.74992 0.11738 -0.7463 0.11675 -0.73732 0.12074 C -0.72882 0.12431 -0.72142 0.12977 -0.71291 0.13292 C -0.70929 0.13418 -0.70567 0.13502 -0.70236 0.13691 C -0.69417 0.14111 -0.68646 0.1472 -0.67842 0.15098 C -0.67653 0.15161 -0.67543 0.15224 -0.67354 0.15308 C -0.67181 0.15413 -0.66945 0.1556 -0.66756 0.15707 C -0.66598 0.15833 -0.66504 0.16001 -0.66299 0.16106 C -0.64677 0.17072 -0.65968 0.16001 -0.64945 0.16904 C -0.64504 0.19823 -0.65228 0.14888 -0.6463 0.20747 C -0.64598 0.21356 -0.64441 0.21944 -0.64346 0.22553 C -0.64283 0.22826 -0.64268 0.23099 -0.64205 0.23372 C -0.6411 0.23582 -0.63968 0.2375 -0.63874 0.2396 C -0.63386 0.25115 -0.63748 0.24884 -0.62693 0.25976 C -0.62551 0.26123 -0.62362 0.26123 -0.6222 0.26186 C -0.62283 0.26459 -0.62252 0.26753 -0.62362 0.26984 C -0.62583 0.27425 -0.63118 0.27467 -0.63449 0.27593 C -0.63748 0.27719 -0.64047 0.27887 -0.64346 0.27992 C -0.64834 0.2816 -0.65858 0.28286 -0.66299 0.28412 C -0.66709 0.28517 -0.67543 0.28811 -0.67543 0.28832 C -0.68724 0.28748 -0.69937 0.28769 -0.71165 0.28601 C -0.7137 0.2858 -0.71543 0.28328 -0.71779 0.28202 C -0.7189 0.28118 -0.72047 0.28076 -0.72189 0.27992 C -0.72346 0.27803 -0.72551 0.27635 -0.72646 0.27404 C -0.72819 0.27026 -0.72945 0.26186 -0.72945 0.26207 C -0.72882 0.25766 -0.72819 0.24254 -0.72346 0.23771 C -0.7222 0.23624 -0.72047 0.23645 -0.7189 0.23561 C -0.7159 0.23372 -0.71307 0.23099 -0.70992 0.22952 C -0.7085 0.2291 -0.68803 0.22574 -0.68724 0.22553 C -0.67716 0.22406 -0.66709 0.22175 -0.65701 0.22154 L -0.51937 0.21944 C -0.52346 0.21587 -0.52504 0.21566 -0.52693 0.20936 C -0.52787 0.20684 -0.52756 0.2039 -0.52866 0.20138 C -0.5296 0.19781 -0.53165 0.19466 -0.53291 0.1913 C -0.53653 0.16379 -0.53228 0.1934 -0.53748 0.16904 C -0.53827 0.16589 -0.54047 0.1493 -0.54047 0.14699 C -0.5411 0.14153 -0.54126 0.13607 -0.5422 0.13082 C -0.54283 0.12662 -0.54441 0.12284 -0.5452 0.11864 C -0.55118 0.07916 -0.54976 0.08441 -0.55275 0.05817 C -0.55307 0.05418 -0.5537 0.05019 -0.55417 0.0462 C -0.5548 0.04137 -0.55512 0.03675 -0.55575 0.03213 C -0.55638 0.0273 -0.55748 0.02247 -0.55874 0.01785 C -0.55968 0.01449 -0.56063 0.01113 -0.56173 0.00777 C -0.56268 0.00567 -0.56409 0.00399 -0.56472 0.00189 C -0.56803 -0.00861 -0.56897 -0.02352 -0.57685 -0.03045 C -0.57827 -0.03171 -0.57984 -0.03171 -0.58157 -0.03255 C -0.58583 -0.01764 -0.58425 -0.02436 -0.58756 -0.0042 C -0.59244 0.02646 -0.59338 0.03444 -0.59669 0.06824 C -0.59779 0.08168 -0.59811 0.09533 -0.59968 0.10856 C -0.60173 0.12683 -0.60472 0.14489 -0.60709 0.16316 C -0.60834 0.19676 -0.60866 0.21314 -0.61165 0.24779 C -0.61323 0.26795 -0.61165 0.26018 -0.61464 0.27194 C -0.62016 0.27131 -0.62583 0.26963 -0.63118 0.26984 C -0.64441 0.27047 -0.65748 0.27194 -0.67055 0.27404 C -0.67937 0.2753 -0.68031 0.27782 -0.68724 0.28202 C -0.6896 0.28349 -0.69228 0.28454 -0.69512 0.28601 C -0.70205 0.29042 -0.70079 0.29042 -0.7085 0.29609 C -0.7148 0.30071 -0.7159 0.29945 -0.72047 0.30827 C -0.72378 0.31457 -0.72488 0.31961 -0.72646 0.32633 C -0.72031 0.33179 -0.71874 0.33263 -0.71291 0.3425 C -0.71118 0.34586 -0.70913 0.34943 -0.70677 0.35258 C -0.70047 0.36161 -0.6937 0.37001 -0.68724 0.37883 C -0.68409 0.38282 -0.68079 0.38639 -0.67842 0.3908 C -0.67606 0.39416 -0.67417 0.39773 -0.67228 0.40088 C -0.66976 0.40445 -0.66693 0.4076 -0.66457 0.41096 C -0.65905 0.41978 -0.66094 0.41768 -0.65701 0.42713 C -0.65338 0.43574 -0.65401 0.43112 -0.65102 0.4412 C -0.64976 0.44519 -0.64803 0.45338 -0.64803 0.45359 C -0.64834 0.46556 -0.64866 0.47753 -0.64945 0.48971 C -0.6496 0.49181 -0.65008 0.49412 -0.65102 0.4958 C -0.65197 0.49769 -0.65401 0.49874 -0.65559 0.49979 C -0.65779 0.50147 -0.66047 0.50252 -0.66299 0.50378 C -0.67496 0.50315 -0.6863 0.50315 -0.69811 0.50168 C -0.70236 0.50126 -0.70677 0.49853 -0.71165 0.49769 C -0.71937 0.49643 -0.72787 0.49643 -0.73559 0.4958 L -0.75527 0.4937 C -0.75732 0.49307 -0.76787 0.48992 -0.77181 0.48761 C -0.77401 0.48656 -0.7759 0.48488 -0.77795 0.48362 C -0.77842 0.479 -0.77937 0.47417 -0.77937 0.46955 C -0.77937 0.45128 -0.77874 0.43322 -0.77795 0.41516 C -0.77779 0.41306 -0.77732 0.41096 -0.77638 0.40907 C -0.77464 0.40487 -0.77401 0.39815 -0.77071 0.39689 C -0.76834 0.39626 -0.7663 0.39542 -0.76425 0.395 C -0.75606 0.3929 -0.74677 0.39206 -0.73858 0.3908 C -0.72535 0.38639 -0.72346 0.38765 -0.71464 0.38072 C -0.70441 0.37295 -0.71464 0.37715 -0.69811 0.36056 C -0.69575 0.35867 -0.69354 0.35678 -0.69197 0.35468 C -0.68709 0.3488 -0.68315 0.34187 -0.67842 0.33641 L -0.67055 0.32843 C -0.65732 0.29903 -0.67496 0.33473 -0.66 0.31226 C -0.65842 0.30932 -0.65716 0.30533 -0.65559 0.30218 C -0.65433 0.29987 -0.6526 0.29819 -0.65102 0.29609 C -0.64677 0.26732 -0.6526 0.30302 -0.6463 0.27803 C -0.64504 0.27278 -0.64472 0.26711 -0.64346 0.26186 C -0.64283 0.25976 -0.64236 0.25787 -0.64205 0.25577 L -0.63748 0.23162 L -0.63575 0.22364 C -0.63543 0.2081 -0.63449 0.19256 -0.63449 0.17723 C -0.63449 0.16043 -0.63181 0.13733 -0.63874 0.12074 C -0.64016 0.1178 -0.64142 0.11486 -0.64346 0.11276 C -0.64504 0.11066 -0.6474 0.11003 -0.64945 0.10856 C -0.65102 0.10751 -0.6526 0.10604 -0.65401 0.10457 C -0.66252 0.0968 -0.65701 0.09953 -0.66598 0.09659 C -0.68409 0.0821 -0.66252 0.09848 -0.68268 0.08651 C -0.68425 0.08546 -0.68551 0.08336 -0.68724 0.08252 C -0.68913 0.08126 -0.69165 0.08147 -0.69323 0.08042 C -0.69527 0.07937 -0.69716 0.07748 -0.69921 0.07643 C -0.70079 0.07559 -0.70236 0.07538 -0.70378 0.07433 C -0.70551 0.07328 -0.70661 0.07118 -0.7085 0.07034 C -0.71275 0.06782 -0.71779 0.06635 -0.72189 0.06425 C -0.72346 0.06362 -0.7252 0.06341 -0.72646 0.06236 C -0.72819 0.06089 -0.72929 0.05901 -0.73134 0.05817 C -0.73338 0.05712 -0.73606 0.05712 -0.73858 0.05628 C -0.74173 0.05502 -0.74472 0.05376 -0.74787 0.05229 C -0.74976 0.05103 -0.75165 0.04935 -0.75401 0.04809 C -0.76709 0.04116 -0.75842 0.04641 -0.77071 0.04221 C -0.7737 0.04095 -0.77638 0.03906 -0.77937 0.03801 C -0.78283 0.03696 -0.78677 0.03675 -0.79039 0.03612 C -0.80693 0.03255 -0.79433 0.03423 -0.82031 0.03003 L -0.83228 0.02793 C -0.83496 0.02751 -0.85953 0.02268 -0.86583 0.02205 C -0.87323 0.021 -0.88079 0.02058 -0.88834 0.01995 C -0.90394 0.01638 -0.91291 0.01365 -0.93244 0.01995 C -0.93622 0.02121 -0.93921 0.02688 -0.94126 0.03213 C -0.94834 0.05103 -0.93984 0.0273 -0.9474 0.05229 C -0.94819 0.05565 -0.94945 0.0588 -0.95055 0.06236 C -0.95212 0.06824 -0.9526 0.07643 -0.95323 0.08252 C -0.95307 0.08924 -0.96047 0.12872 -0.9474 0.1388 C -0.94567 0.14027 -0.94315 0.14027 -0.94126 0.1409 C -0.93968 0.143 -0.9389 0.14552 -0.93669 0.14699 C -0.9348 0.14825 -0.9326 0.14783 -0.93086 0.14888 C -0.92929 0.14993 -0.92772 0.15161 -0.92614 0.15308 C -0.92362 0.15224 -0.9211 0.15182 -0.91858 0.15098 C -0.91701 0.15056 -0.91512 0.15056 -0.91433 0.14888 C -0.91275 0.14678 -0.91197 0.14384 -0.91102 0.1409 C -0.9096 0.13565 -0.90787 0.12473 -0.90787 0.12494 C -0.90882 0.11738 -0.90787 0.10982 -0.9096 0.10268 C -0.91055 0.09722 -0.91527 0.09575 -0.91858 0.09449 C -0.92079 0.09386 -0.92268 0.09344 -0.92457 0.0926 C -0.9274 0.09134 -0.92945 0.08945 -0.93244 0.0884 C -0.93464 0.08756 -0.93748 0.08714 -0.93968 0.08651 C -0.95212 0.08777 -0.96394 0.08819 -0.9759 0.0905 C -0.97779 0.09092 -0.9789 0.09323 -0.98047 0.09449 C -0.98252 0.09596 -0.98441 0.09743 -0.98677 0.09848 C -0.99275 0.10184 -0.99575 0.10268 -1.00173 0.10457 C -1.02331 0.10394 -1.04504 0.10415 -1.06677 0.10268 C -1.07386 0.10205 -1.08787 0.09848 -1.08787 0.09869 C -1.10315 0.09932 -1.11811 0.09806 -1.13323 0.10058 C -1.13527 0.101 -1.13622 0.10436 -1.13779 0.10667 C -1.13874 0.10856 -1.13953 0.11087 -1.14079 0.11276 C -1.14205 0.11486 -1.14394 0.11654 -1.14535 0.11864 C -1.14756 0.12263 -1.15134 0.13082 -1.15134 0.13103 C -1.15449 0.14783 -1.15354 0.13922 -1.15134 0.16904 C -1.15118 0.17261 -1.15071 0.17597 -1.14992 0.17912 C -1.14913 0.18143 -1.14756 0.18311 -1.14677 0.18521 C -1.14504 0.19109 -1.14394 0.19739 -1.14205 0.20348 L -1.14205 0.20369 C -1.14189 0.20684 -1.14126 0.2102 -1.14079 0.21356 C -1.14 0.21881 -1.13827 0.22406 -1.13779 0.22952 L -1.13622 0.2438 C -1.13685 0.25787 -1.13653 0.27194 -1.13779 0.28601 C -1.13921 0.30365 -1.14 0.29546 -1.14394 0.30617 C -1.14472 0.30806 -1.14472 0.31037 -1.14535 0.31226 C -1.14929 0.32402 -1.15134 0.32948 -1.1559 0.33851 C -1.15732 0.34124 -1.15874 0.34397 -1.16063 0.34649 C -1.16236 0.34943 -1.16441 0.35195 -1.16646 0.35468 C -1.16834 0.3614 -1.17212 0.37127 -1.16803 0.37883 C -1.1663 0.38177 -1.16299 0.38156 -1.16063 0.38282 L -1.14677 0.38891 C -1.14394 0.39017 -1.14016 0.39059 -1.13779 0.3929 C -1.13622 0.39416 -1.1348 0.39584 -1.13323 0.39689 C -1.13071 0.39857 -1.12504 0.40004 -1.12283 0.40088 C -1.11953 0.40214 -1.11354 0.40508 -1.11354 0.40529 C -1.11307 0.40697 -1.11212 0.40886 -1.11212 0.41096 C -1.11212 0.4139 -1.1126 0.41684 -1.11354 0.41915 C -1.11622 0.42461 -1.12016 0.42776 -1.12409 0.43112 C -1.12567 0.43448 -1.12709 0.43805 -1.12866 0.4412 C -1.1296 0.4433 -1.13086 0.44519 -1.13165 0.44729 C -1.13401 0.45317 -1.13559 0.45947 -1.13779 0.46556 C -1.13874 0.46829 -1.14 0.4706 -1.14079 0.47354 C -1.14205 0.47879 -1.14394 0.48971 -1.14394 0.48992 C -1.14331 0.49307 -1.14346 0.49664 -1.14205 0.49979 C -1.14126 0.50231 -1.13921 0.50357 -1.13779 0.50588 C -1.13118 0.51659 -1.13921 0.50777 -1.12866 0.51995 C -1.11795 0.53213 -1.13118 0.5126 -1.11811 0.53192 C -1.11464 0.53738 -1.11071 0.54242 -1.10772 0.54809 C -1.10567 0.55124 -1.10472 0.55502 -1.10315 0.55817 C -1.09842 0.56698 -1.09653 0.56908 -1.09086 0.57643 C -1.09008 0.57979 -1.08913 0.58315 -1.08787 0.58651 C -1.08567 0.59218 -1.08 0.60373 -1.07748 0.60856 L -1.07417 0.61465 C -1.07338 0.61675 -1.06945 0.62095 -1.07118 0.62074 L -1.09685 0.61864 C -1.10079 0.61738 -1.10598 0.61633 -1.10897 0.61255 C -1.11086 0.61045 -1.11181 0.60667 -1.11354 0.60457 C -1.1148 0.60331 -1.11669 0.60352 -1.11811 0.60247 C -1.12094 0.60079 -1.12425 0.5989 -1.12709 0.59659 C -1.13449 0.59029 -1.13449 0.58882 -1.13921 0.58042 C -1.14126 0.57244 -1.14268 0.56824 -1.14205 0.55817 C -1.14189 0.54872 -1.14016 0.53948 -1.13921 0.53003 C -1.13779 0.51785 -1.13921 0.52184 -1.13323 0.51386 C -1.13275 0.5105 -1.13323 0.50672 -1.13165 0.50378 C -1.13039 0.50084 -1.1274 0.50021 -1.12567 0.49769 C -1.11716 0.48635 -1.1296 0.49622 -1.11669 0.48761 C -1.11559 0.48572 -1.11512 0.4832 -1.11354 0.48152 C -1.11228 0.48026 -1.11055 0.48047 -1.10897 0.47963 C -1.10693 0.47837 -1.10504 0.47669 -1.10315 0.47564 C -1.10094 0.47459 -1.09905 0.47459 -1.09685 0.47354 C -1.09496 0.47249 -1.09323 0.47039 -1.09086 0.46955 C -1.08126 0.46514 -1.07669 0.46514 -1.06677 0.46346 C -1.06315 0.4622 -1.05953 0.46094 -1.05606 0.45947 C -1.0537 0.45821 -1.05118 0.45632 -1.04882 0.45548 C -1.04551 0.45443 -1.04252 0.45422 -1.03968 0.45338 C -1.03512 0.45212 -1.03417 0.45086 -1.03039 0.44729 C -1.02834 0.4454 -1.0263 0.44372 -1.02457 0.4412 C -1.02315 0.43952 -1.02236 0.43721 -1.02142 0.43532 C -1.02016 0.42881 -1.01905 0.42377 -1.01842 0.41705 C -1.01779 0.4118 -1.01732 0.40634 -1.01685 0.40088 C -1.01732 0.38492 -1.01732 0.36875 -1.01842 0.35258 C -1.02016 0.32192 -1.02063 0.33725 -1.02457 0.31436 C -1.02504 0.30953 -1.0252 0.30491 -1.02598 0.30008 C -1.0285 0.27908 -1.0263 0.30008 -1.02882 0.28202 C -1.0296 0.27803 -1.02992 0.27383 -1.03039 0.26984 C -1.03102 0.26711 -1.03149 0.26459 -1.03197 0.26186 C -1.03386 0.25367 -1.03669 0.2459 -1.03811 0.23771 C -1.0389 0.23099 -1.03937 0.22406 -1.0411 0.21755 C -1.04205 0.2144 -1.04409 0.2123 -1.04551 0.20936 C -1.05307 0.19445 -1.04661 0.2039 -1.05464 0.1934 C -1.05527 0.1913 -1.05527 0.18899 -1.05606 0.18731 C -1.06346 0.17513 -1.06346 0.17408 -1.07118 0.17114 C -1.07338 0.1703 -1.07527 0.16988 -1.07748 0.16904 C -1.07921 0.16715 -1.08094 0.16442 -1.08331 0.16316 C -1.09165 0.15812 -1.09653 0.15707 -1.10457 0.15497 C -1.10945 0.15056 -1.11086 0.14804 -1.11811 0.14888 C -1.12079 0.1493 -1.12331 0.15161 -1.12567 0.15308 C -1.12457 0.1556 -1.12378 0.15854 -1.12283 0.16106 C -1.12173 0.16316 -1.12031 0.16484 -1.11953 0.16715 C -1.11874 0.16967 -1.11874 0.1724 -1.11811 0.17513 C -1.11716 0.18185 -1.11795 0.18962 -1.11512 0.19529 C -1.1126 0.20096 -1.10724 0.2039 -1.10315 0.20747 C -1.10063 0.20936 -1.09811 0.21146 -1.09559 0.21356 C -1.09244 0.21608 -1.08976 0.21923 -1.08646 0.22154 C -1.08189 0.22469 -1.07716 0.22658 -1.07275 0.22952 C -1.06063 0.23771 -1.06299 0.23855 -1.05039 0.24569 C -1.04567 0.24821 -1.0411 0.24947 -1.03638 0.25178 C -1.03323 0.25346 -1.03055 0.2564 -1.0274 0.25787 C -1.02346 0.25976 -1.01937 0.25997 -1.01527 0.26186 C -1.00913 0.2648 -1.00346 0.26984 -0.99716 0.27194 C -0.98866 0.27488 -0.99323 0.27341 -0.98346 0.27593 C -0.97291 0.27467 -0.96236 0.27404 -0.95212 0.27194 C -0.94897 0.27131 -0.94583 0.26921 -0.94268 0.26795 C -0.93417 0.26438 -0.93685 0.26753 -0.92614 0.25976 C -0.92189 0.25682 -0.91827 0.25262 -0.91433 0.24968 C -0.89291 0.23561 -0.91622 0.25157 -0.89732 0.23771 C -0.89228 0.23372 -0.88992 0.23372 -0.88535 0.22763 C -0.87118 0.20873 -0.89086 0.22952 -0.87464 0.21356 C -0.8737 0.21083 -0.87291 0.2081 -0.87165 0.20537 C -0.87071 0.20327 -0.8696 0.20159 -0.86882 0.19928 C -0.86646 0.1934 -0.86724 0.19004 -0.86583 0.18332 C -0.86488 0.18038 -0.86362 0.17786 -0.86268 0.17513 C -0.86268 0.17492 -0.8526 0.14174 -0.85197 0.1388 C -0.85039 0.12704 -0.84913 0.11591 -0.8463 0.10457 C -0.84472 0.09974 -0.84299 0.09533 -0.84142 0.0905 C -0.84031 0.08651 -0.83968 0.08231 -0.83842 0.07832 C -0.83748 0.07496 -0.83638 0.0716 -0.83543 0.06824 C -0.83275 0.04452 -0.83527 0.06614 -0.83228 0.04809 C -0.8285 0.0252 -0.83307 0.04977 -0.8296 0.03003 C -0.82992 0.01869 -0.82992 0.00714 -0.83086 -0.0042 C -0.83102 -0.00672 -0.83386 -0.01029 -0.83386 -0.01008 L -0.87764 -0.02436 C -0.88236 -0.02373 -0.88677 -0.02331 -0.89134 -0.02247 C -0.89323 -0.02205 -0.89433 -0.02079 -0.89622 -0.02037 C -0.89921 -0.01953 -0.9022 -0.01911 -0.9052 -0.01827 C -0.90693 -0.01785 -0.90913 -0.01659 -0.91102 -0.01638 C -0.91842 -0.01533 -0.92614 -0.01491 -0.93401 -0.01428 C -0.94173 -0.01071 -0.9348 -0.01365 -0.94567 -0.01029 C -0.95149 -0.00861 -0.95118 -0.00861 -0.95638 -0.0063 C -0.97071 0.01281 -0.95748 -0.00714 -0.96394 0.00777 C -0.97181 0.02562 -0.96583 0.00483 -0.97449 0.02793 C -0.97858 0.03822 -0.97622 0.0336 -0.98047 0.04221 C -0.98252 0.05586 -0.98378 0.05565 -0.97748 0.07244 C -0.97685 0.07433 -0.96756 0.08 -0.96709 0.08042 C -0.93291 0.10688 -0.97181 0.07706 -0.9474 0.09848 C -0.94567 0.10016 -0.94315 0.101 -0.94126 0.10268 C -0.93811 0.10499 -0.93512 0.10793 -0.93244 0.11066 L -0.92772 0.11465 C -0.92614 0.11612 -0.92126 0.11906 -0.92299 0.11864 C -0.92803 0.11801 -0.93323 0.11759 -0.93811 0.11675 C -0.9474 0.11507 -0.95622 0.11213 -0.96535 0.11066 C -0.97386 0.1094 -0.98252 0.1094 -0.99102 0.10856 L -1.00929 0.10058 C -1.01291 0.09911 -1.01842 0.09659 -1.02142 0.09449 C -1.02472 0.09218 -1.02724 0.08903 -1.03039 0.08651 C -1.03228 0.08483 -1.0348 0.08441 -1.03638 0.08252 C -1.04031 0.07832 -1.04299 0.07223 -1.04709 0.06824 C -1.0537 0.06194 -1.05638 0.05963 -1.0622 0.05019 C -1.06394 0.04725 -1.0652 0.04326 -1.06677 0.04011 C -1.06803 0.03738 -1.07008 0.03486 -1.07118 0.03213 C -1.07386 0.02625 -1.07937 0.01176 -1.08031 0.00378 L -1.08173 -0.00819 C -1.08126 -0.01638 -1.08173 -0.02457 -1.08031 -0.03255 C -1.07858 -0.04158 -1.07496 -0.04977 -1.07275 -0.05859 C -1.07039 -0.06804 -1.07165 -0.06258 -1.06976 -0.07476 C -1.07086 -0.09114 -1.06677 -0.09555 -1.07575 -0.10101 C -1.08 -0.10332 -1.08378 -0.10521 -1.08787 -0.1071 C -1.08992 -0.10794 -1.09197 -0.10836 -1.09401 -0.10899 C -1.09559 -0.10962 -1.09842 -0.11109 -1.09842 -0.11088 L -1.11669 0.02604 L -1.01685 0.04221 C -1.01228 0.0441 -1.00803 0.04746 -1.00315 0.04809 C -0.97795 0.05229 -0.92441 0.04872 -0.9052 0.04809 C -0.90299 0.04746 -0.90079 0.04746 -0.89921 0.0462 C -0.87811 0.03234 -0.89779 0.04158 -0.88535 0.03612 C -0.88331 0.03339 -0.88142 0.03045 -0.87937 0.02793 C -0.87543 0.02373 -0.87023 0.02121 -0.86709 0.01596 C -0.86362 0.00987 -0.86063 0.00315 -0.85669 -0.00231 C -0.85449 -0.00483 -0.85244 -0.00735 -0.85055 -0.01029 C -0.84882 -0.01281 -0.84709 -0.01533 -0.8463 -0.01827 C -0.84299 -0.02625 -0.83842 -0.04263 -0.83842 -0.04242 C -0.8389 -0.05124 -0.83764 -0.06048 -0.83984 -0.06867 C -0.84063 -0.0714 -0.84409 -0.06972 -0.8463 -0.07077 C -0.84756 -0.07182 -0.84882 -0.07392 -0.85055 -0.07476 C -0.85307 -0.07602 -0.85575 -0.07602 -0.85811 -0.07686 C -0.8611 -0.07791 -0.86394 -0.0798 -0.86709 -0.08085 C -0.86929 -0.08148 -0.87118 -0.08211 -0.87338 -0.08295 C -0.88834 -0.08862 -0.86488 -0.08064 -0.88378 -0.08694 C -0.88834 -0.08631 -0.89323 -0.08673 -0.89732 -0.08484 C -0.89984 -0.08379 -0.90346 -0.0756 -0.9052 -0.07287 C -0.90441 -0.05124 -0.90425 -0.02982 -0.90346 -0.00819 C -0.90331 -0.00546 -0.90268 -0.00294 -0.9022 -0.00021 C -0.90079 0.00651 -0.90031 0.01344 -0.89921 0.01995 C -0.89858 0.02226 -0.89669 0.02373 -0.89622 0.02604 C -0.88488 0.05523 -0.9022 0.01722 -0.88677 0.0441 C -0.88567 0.04662 -0.88567 0.04998 -0.88378 0.05229 C -0.88173 0.05502 -0.87874 0.05607 -0.87638 0.05817 C -0.8696 0.06425 -0.86976 0.06656 -0.8611 0.07034 C -0.85685 0.07223 -0.85181 0.07244 -0.8474 0.07433 C -0.84079 0.07727 -0.83464 0.0821 -0.82787 0.08441 C -0.82189 0.08651 -0.81874 0.08714 -0.81307 0.0905 C -0.81055 0.09155 -0.80866 0.09344 -0.80693 0.09449 C -0.79338 0.10163 -0.80173 0.09491 -0.79338 0.10268 C -0.79086 0.11129 -0.7874 0.11927 -0.79149 0.12872 C -0.7937 0.13334 -0.79716 0.13628 -0.80063 0.1388 C -0.80236 0.14027 -0.80457 0.14006 -0.80693 0.1409 C -0.80819 0.14153 -0.80992 0.14216 -0.81118 0.143 C -0.81134 0.14279 -0.82315 0.1409 -0.82472 0.1388 C -0.82646 0.13733 -0.82677 0.13481 -0.82787 0.13292 C -0.82677 0.13019 -0.82646 0.12704 -0.82472 0.12473 C -0.82047 0.11801 -0.80362 0.11507 -0.80205 0.11465 C -0.7937 0.11192 -0.79811 0.11318 -0.7885 0.11066 C -0.77732 0.10331 -0.78724 0.10877 -0.77071 0.10457 C -0.76882 0.10415 -0.76756 0.1031 -0.76583 0.10268 C -0.74992 0.09785 -0.76236 0.1031 -0.75212 0.09848 C -0.73086 0.09932 -0.7085 0.09533 -0.68724 0.10058 C -0.68504 0.10121 -0.71181 0.1157 -0.71291 0.11675 C -0.72031 0.122 -0.72299 0.1262 -0.72945 0.13292 C -0.73795 0.1409 -0.74079 0.14258 -0.74787 0.15098 C -0.74929 0.15287 -0.75071 0.15539 -0.75212 0.15707 C -0.76614 0.1703 -0.75118 0.1514 -0.76283 0.16715 C -0.76126 0.17051 -0.76079 0.17471 -0.75827 0.17723 C -0.75669 0.17891 -0.75433 0.17786 -0.75212 0.17912 C -0.74992 0.1808 -0.74834 0.18353 -0.74614 0.18521 C -0.74331 0.18752 -0.73984 0.18878 -0.73732 0.1913 C -0.7252 0.20159 -0.71228 0.2102 -0.70236 0.22364 C -0.69984 0.227 -0.69748 0.23057 -0.69512 0.23372 C -0.68929 0.24002 -0.68409 0.24653 -0.67842 0.25178 C -0.67653 0.25304 -0.67527 0.25409 -0.67354 0.25577 C -0.66913 0.26165 -0.66 0.27404 -0.66 0.27425 C -0.65953 0.27593 -0.65701 0.27887 -0.65874 0.27992 C -0.66299 0.28328 -0.67354 0.28412 -0.67354 0.28433 C -0.67559 0.28538 -0.67764 0.28685 -0.67968 0.28811 C -0.69023 0.2942 -0.7 0.29861 -0.70992 0.30617 C -0.71212 0.30785 -0.71449 0.30974 -0.7159 0.31226 C -0.71827 0.31583 -0.72189 0.32444 -0.72189 0.32465 C -0.72094 0.33809 -0.72157 0.33956 -0.71779 0.35048 C -0.71606 0.35405 -0.7148 0.35741 -0.71291 0.36056 C -0.71181 0.3635 -0.70945 0.36581 -0.7085 0.36875 C -0.70598 0.37526 -0.70236 0.38891 -0.70236 0.38912 C -0.70283 0.39689 -0.70268 0.40508 -0.70378 0.41306 C -0.70457 0.41537 -0.70583 0.41726 -0.70677 0.41915 C -0.71968 0.44183 -0.71606 0.43532 -0.7326 0.45737 L -0.7326 0.45758 C -0.73464 0.46073 -0.73638 0.4643 -0.73858 0.46745 C -0.74126 0.47102 -0.74425 0.47396 -0.74614 0.47753 C -0.74803 0.48068 -0.74897 0.48446 -0.75102 0.48761 C -0.75197 0.48992 -0.75417 0.4916 -0.75527 0.4937 C -0.76724 0.51176 -0.75307 0.49286 -0.76425 0.50777 C -0.76472 0.50987 -0.76504 0.51197 -0.76583 0.51386 C -0.76866 0.52163 -0.77134 0.51869 -0.76583 0.52793 C -0.76315 0.53234 -0.75669 0.54011 -0.75669 0.54032 C -0.75622 0.542 -0.7559 0.54431 -0.75527 0.5462 C -0.75401 0.5504 -0.74945 0.55649 -0.74787 0.56026 C -0.74315 0.56992 -0.74614 0.56803 -0.74016 0.57832 C -0.73842 0.58147 -0.73575 0.58336 -0.73433 0.58651 C -0.72897 0.59512 -0.73086 0.59701 -0.72504 0.60457 C -0.72378 0.60625 -0.72189 0.6073 -0.72047 0.60856 C -0.72 0.61066 -0.7189 0.61255 -0.7189 0.61465 C -0.7189 0.62557 -0.71984 0.62557 -0.72346 0.63271 C -0.72756 0.65833 -0.7222 0.63082 -0.72819 0.64888 C -0.72882 0.6514 -0.72866 0.65455 -0.72945 0.65707 C -0.73023 0.65917 -0.73181 0.66085 -0.7326 0.66295 C -0.73543 0.67093 -0.7326 0.6682 -0.73559 0.67723 C -0.73622 0.67933 -0.73795 0.68101 -0.73858 0.68311 C -0.74094 0.68857 -0.74094 0.69571 -0.74157 0.70138 C -0.74189 0.70348 -0.74283 0.70537 -0.74315 0.70747 C -0.74819 0.73624 -0.74425 0.71902 -0.74787 0.73372 C -0.75165 0.73162 -0.7559 0.72994 -0.75968 0.72763 C -0.76142 0.72658 -0.76283 0.7249 -0.76425 0.72343 C -0.77102 0.71713 -0.76945 0.71881 -0.77496 0.71146 C -0.77953 0.68689 -0.77764 0.70075 -0.77937 0.66904 C -0.7789 0.6556 -0.77953 0.64216 -0.77795 0.62872 C -0.77748 0.62494 -0.77496 0.622 -0.7737 0.61864 C -0.77102 0.61381 -0.76803 0.60772 -0.76425 0.60457 C -0.76252 0.6031 -0.76047 0.60352 -0.75827 0.60247 C -0.75606 0.60142 -0.75433 0.59953 -0.75212 0.59848 C -0.74976 0.59743 -0.7474 0.59743 -0.74457 0.59659 C -0.74205 0.59554 -0.73968 0.59365 -0.73732 0.59239 C -0.73512 0.59155 -0.73307 0.59113 -0.73134 0.5905 C -0.72646 0.58903 -0.72189 0.58819 -0.71779 0.58651 C -0.70992 0.58357 -0.70913 0.58147 -0.70236 0.57643 C -0.70031 0.57496 -0.69842 0.57412 -0.69622 0.57223 C -0.69401 0.57013 -0.69212 0.56719 -0.69023 0.56425 C -0.6896 0.5632 -0.68346 0.5525 -0.68268 0.55019 C -0.67937 0.54095 -0.67653 0.53129 -0.67354 0.52184 C -0.67228 0.5105 -0.67102 0.49895 -0.66913 0.48761 C -0.66882 0.48404 -0.66661 0.4811 -0.66598 0.47753 C -0.66457 0.46955 -0.66425 0.46136 -0.66299 0.45338 C -0.66252 0.45002 -0.66252 0.44666 -0.66173 0.4433 C -0.65748 0.42566 -0.65921 0.44057 -0.65701 0.42524 C -0.65638 0.42125 -0.65606 0.41705 -0.65559 0.41306 C -0.6537 0.40319 -0.65228 0.39983 -0.65102 0.3908 C -0.6474 0.36623 -0.65134 0.38954 -0.64803 0.37064 C -0.64614 0.34439 -0.64472 0.33242 -0.64803 0.30218 C -0.64897 0.29441 -0.6537 0.29441 -0.65701 0.29 C -0.65905 0.28769 -0.65968 0.28433 -0.66173 0.28202 C -0.66331 0.27971 -0.66583 0.27824 -0.66756 0.27593 C -0.66913 0.27404 -0.67055 0.27194 -0.67228 0.26984 C -0.66897 0.26312 -0.66913 0.26249 -0.66299 0.25787 C -0.66189 0.25682 -0.65984 0.25661 -0.65874 0.25577 C -0.64142 0.24548 -0.65228 0.24968 -0.64047 0.24569 C -0.62315 0.22868 -0.64504 0.24947 -0.62819 0.23561 C -0.62614 0.23393 -0.62425 0.23141 -0.6222 0.22952 C -0.61984 0.22742 -0.61685 0.22595 -0.61464 0.22364 C -0.61134 0.21986 -0.60834 0.21566 -0.60567 0.21146 C -0.60441 0.20957 -0.60378 0.20705 -0.60268 0.20537 C -0.60142 0.20369 -0.59968 0.20285 -0.59811 0.20138 C -0.59008 0.19382 -0.5948 0.19655 -0.58756 0.1934 C -0.5789 0.18164 -0.58646 0.19109 -0.57071 0.17723 C -0.56929 0.17576 -0.56803 0.17408 -0.5663 0.17324 C -0.56441 0.17198 -0.56236 0.17177 -0.56031 0.17114 C -0.55307 0.16169 -0.55811 0.16736 -0.54819 0.15896 C -0.54677 0.1577 -0.5452 0.15602 -0.54378 0.15497 C -0.54079 0.15329 -0.53449 0.15098 -0.53449 0.15119 C -0.52504 0.15161 -0.51543 0.15077 -0.50583 0.15308 C -0.49858 0.15476 -0.49181 0.16043 -0.48457 0.16316 L -0.47401 0.16715 C -0.47244 0.16778 -0.47102 0.16862 -0.46945 0.16904 C -0.46756 0.16988 -0.46535 0.1703 -0.46346 0.17114 C -0.45921 0.17303 -0.45559 0.17576 -0.45134 0.17723 C -0.44882 0.17807 -0.4463 0.17849 -0.44394 0.17912 C -0.43212 0.17849 -0.42047 0.17933 -0.40897 0.17723 C -0.40173 0.17597 -0.39496 0.17156 -0.38803 0.16904 C -0.38346 0.16757 -0.37858 0.16715 -0.37417 0.16505 C -0.3652 0.16106 -0.35575 0.15686 -0.34709 0.15098 C -0.33953 0.14594 -0.34315 0.14783 -0.33638 0.14489 C -0.33543 0.15308 -0.3348 0.16106 -0.33338 0.16904 C -0.33307 0.17114 -0.33212 0.17303 -0.33212 0.17513 C -0.32913 0.19592 -0.3326 0.18563 -0.32882 0.19529 L -0.31527 0.19529 " pathEditMode="relative" rAng="0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9" dur="5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354" y="19551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28</Words>
  <Application>Microsoft Office PowerPoint</Application>
  <PresentationFormat>自訂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文鼎ＰＯＰ－４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2019-10-30T02:11:43Z</dcterms:modified>
  <dc:language>zh-TW</dc:language>
</cp:coreProperties>
</file>