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A6C9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1463040" y="1173480"/>
            <a:ext cx="3337560" cy="1386840"/>
          </a:xfrm>
          <a:prstGeom prst="cloudCallout">
            <a:avLst/>
          </a:prstGeom>
          <a:solidFill>
            <a:srgbClr val="F4A6C9"/>
          </a:solidFill>
          <a:ln>
            <a:solidFill>
              <a:srgbClr val="EE8B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 flipH="1"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 flipH="1"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076400" y="1021080"/>
            <a:ext cx="2575560" cy="1491840"/>
          </a:xfrm>
          <a:prstGeom prst="cloudCallout">
            <a:avLst/>
          </a:prstGeom>
          <a:solidFill>
            <a:srgbClr val="9BB8FF"/>
          </a:solidFill>
          <a:ln>
            <a:solidFill>
              <a:srgbClr val="F49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3973200" y="1280160"/>
            <a:ext cx="2575560" cy="1491840"/>
          </a:xfrm>
          <a:prstGeom prst="cloudCallout">
            <a:avLst/>
          </a:prstGeom>
          <a:solidFill>
            <a:srgbClr val="F4A6C9"/>
          </a:solidFill>
          <a:ln>
            <a:solidFill>
              <a:srgbClr val="F49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6989100" y="1280160"/>
            <a:ext cx="2575560" cy="1491840"/>
          </a:xfrm>
          <a:prstGeom prst="cloudCallout">
            <a:avLst/>
          </a:prstGeom>
          <a:solidFill>
            <a:srgbClr val="FFC000"/>
          </a:solidFill>
          <a:ln>
            <a:solidFill>
              <a:srgbClr val="F49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81102E-6 4.67451E-6 L 1.81102E-6 -0.0720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2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2287080" y="838200"/>
            <a:ext cx="2575560" cy="1491840"/>
          </a:xfrm>
          <a:prstGeom prst="cloudCallout">
            <a:avLst/>
          </a:prstGeom>
          <a:solidFill>
            <a:srgbClr val="F4A6C9"/>
          </a:solidFill>
          <a:ln>
            <a:solidFill>
              <a:srgbClr val="F49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07520" y="992520"/>
            <a:ext cx="2575560" cy="1491840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9BB8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2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641670" y="1079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279960" y="1079460"/>
            <a:ext cx="2575560" cy="1491840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9BB8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一隻小</a:t>
            </a:r>
            <a:r>
              <a:rPr lang="zh-TW" altLang="en-US" sz="2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0.21481 0.04871 L -0.21481 0.04871 C -0.21937 0.05144 -0.22426 0.05396 -0.22882 0.05711 C -0.23213 0.05942 -0.23449 0.06425 -0.23812 0.06551 C -0.24016 0.06614 -0.24693 0.06803 -0.24914 0.0695 C -0.25827 0.07559 -0.2493 0.07244 -0.25859 0.0758 C -0.26961 0.08 -0.26804 0.0779 -0.28504 0.08 C -0.2893 0.08063 -0.29339 0.08168 -0.29764 0.0821 C -0.30441 0.08294 -0.31119 0.08336 -0.31796 0.0842 C -0.33733 0.08672 -0.32473 0.08651 -0.34772 0.0884 C -0.35969 0.08924 -0.37166 0.08966 -0.38363 0.0905 C -0.42378 0.09932 -0.35465 0.0842 -0.40552 0.0947 C -0.41245 0.09596 -0.41717 0.09848 -0.42426 0.09869 C -0.45355 0.09995 -0.48268 0.09995 -0.51197 0.10079 L -0.56032 0.10289 L -0.64489 0.10079 C -0.65024 0.10058 -0.65528 0.09827 -0.66048 0.0968 C -0.66867 0.09428 -0.67008 0.09428 -0.67922 0.0926 C -0.69213 0.08567 -0.68252 0.08987 -0.69953 0.0863 C -0.72158 0.08168 -0.69717 0.08651 -0.71213 0.0821 C -0.71512 0.08126 -0.71843 0.08084 -0.72142 0.08 C -0.72961 0.0779 -0.72552 0.07853 -0.73245 0.0758 C -0.73449 0.07496 -0.7367 0.07454 -0.73874 0.0737 C -0.74189 0.07244 -0.74489 0.07076 -0.74804 0.0695 L -0.76063 0.06551 L -0.77308 0.05711 C -0.77512 0.05564 -0.77717 0.05375 -0.77937 0.05291 C -0.78142 0.05228 -0.78363 0.05186 -0.78567 0.05081 C -0.79497 0.04619 -0.7904 0.04556 -0.80126 0.03821 L -0.80756 0.03422 C -0.81355 0.02204 -0.80678 0.03254 -0.81686 0.02582 C -0.83843 0.01155 -0.81796 0.02121 -0.83103 0.01533 C -0.83197 0.01407 -0.83292 0.01239 -0.83402 0.01113 C -0.83796 0.00693 -0.84095 0.00441 -0.84504 0.00084 C -0.84615 -0.00126 -0.84693 -0.00357 -0.84819 -0.00546 C -0.85008 -0.0084 -0.85276 -0.01071 -0.85449 -0.01386 C -0.85544 -0.01554 -0.85528 -0.01806 -0.85607 -0.02016 C -0.85686 -0.02226 -0.85812 -0.02415 -0.85906 -0.02625 C -0.85969 -0.02919 -0.86063 -0.03171 -0.86063 -0.03465 C -0.86063 -0.04095 -0.85985 -0.04725 -0.85906 -0.05334 C -0.85874 -0.05628 -0.85859 -0.05922 -0.85749 -0.06174 C -0.85638 -0.06426 -0.85434 -0.06573 -0.85292 -0.06804 C -0.85166 -0.06993 -0.85103 -0.07245 -0.84977 -0.07434 C -0.84835 -0.07602 -0.84646 -0.07686 -0.84504 -0.07854 C -0.84331 -0.08043 -0.84221 -0.08295 -0.84032 -0.08463 C -0.83638 -0.08862 -0.83371 -0.08883 -0.82945 -0.09093 C -0.82678 -0.09219 -0.8241 -0.09345 -0.82158 -0.09513 C -0.81985 -0.09618 -0.81859 -0.09828 -0.81686 -0.09933 C -0.81229 -0.10185 -0.80756 -0.10353 -0.80284 -0.10563 C -0.80126 -0.10626 -0.79969 -0.1071 -0.79812 -0.10773 C -0.79024 -0.11025 -0.79386 -0.10878 -0.78725 -0.11172 C -0.78095 -0.11109 -0.77465 -0.11088 -0.76835 -0.10983 C -0.7663 -0.10941 -0.76426 -0.10836 -0.76221 -0.10773 C -0.75087 -0.10437 -0.75796 -0.10731 -0.74961 -0.10353 C -0.74804 -0.10143 -0.74678 -0.09891 -0.74489 -0.09723 C -0.74363 -0.09597 -0.74174 -0.09618 -0.74032 -0.09513 C -0.73749 -0.09324 -0.73481 -0.09135 -0.73245 -0.08883 C -0.73071 -0.08715 -0.72945 -0.08442 -0.72772 -0.08253 C -0.72473 -0.07959 -0.72142 -0.07707 -0.71843 -0.07434 C -0.71686 -0.07287 -0.71497 -0.07182 -0.71371 -0.07014 C -0.71213 -0.06804 -0.7104 -0.06615 -0.70898 -0.06384 C -0.70725 -0.06132 -0.70615 -0.05796 -0.70426 -0.05544 C -0.70237 -0.05313 -0.7 -0.05145 -0.69796 -0.04935 C -0.68756 -0.03717 -0.69906 -0.04809 -0.68867 -0.03885 C -0.68741 -0.03381 -0.6863 -0.02877 -0.68394 -0.02415 C -0.68268 -0.02184 -0.68079 -0.02016 -0.67922 -0.01806 C -0.67874 -0.01596 -0.67812 -0.01386 -0.67764 -0.01176 C -0.67481 0.0021 -0.67481 0.00315 -0.67308 0.01533 C -0.67544 0.06551 -0.67197 0.03317 -0.67607 0.05291 C -0.6767 0.05564 -0.67654 0.05879 -0.67764 0.06131 C -0.69308 0.09638 -0.68095 0.06425 -0.69339 0.0863 C -0.69481 0.08882 -0.69481 0.09239 -0.69638 0.0947 C -0.70016 0.09953 -0.70536 0.10226 -0.70898 0.10709 C -0.71056 0.10919 -0.71197 0.1115 -0.71371 0.11339 C -0.71623 0.11633 -0.72174 0.12011 -0.72457 0.12179 C -0.72772 0.12326 -0.73071 0.12536 -0.73402 0.12599 L -0.74489 0.12809 C -0.76835 0.12725 -0.79197 0.12767 -0.81528 0.12599 C -0.81859 0.12557 -0.82158 0.12284 -0.82473 0.12179 C -0.82882 0.12032 -0.83292 0.11822 -0.83717 0.11759 C -0.84142 0.11696 -0.84552 0.11633 -0.84977 0.11549 C -0.85292 0.11486 -0.86583 0.10961 -0.86693 0.10919 C -0.86945 0.10835 -0.87213 0.10793 -0.87481 0.10709 C -0.87638 0.10583 -0.87764 0.10394 -0.87953 0.10289 C -0.88189 0.10163 -0.88473 0.10163 -0.88725 0.10079 C -0.88882 0.10037 -0.8904 0.09932 -0.89197 0.09869 C -0.89402 0.09806 -0.89607 0.09743 -0.89827 0.0968 C -0.90032 0.09533 -0.90221 0.09344 -0.90441 0.0926 C -0.92804 0.0821 -0.89434 0.101 -0.92174 0.0863 C -0.92426 0.08483 -0.92678 0.08336 -0.92945 0.0821 C -0.93544 0.07937 -0.93512 0.08105 -0.94048 0.0779 C -0.94252 0.07664 -0.94457 0.07496 -0.94678 0.0737 C -0.94867 0.07286 -0.95087 0.07244 -0.95292 0.0716 C -0.95449 0.07118 -0.95607 0.07034 -0.95764 0.0695 C -0.95906 0.06824 -0.9663 0.06068 -0.96867 0.05921 C -0.97008 0.05816 -0.97182 0.05795 -0.97323 0.05711 C -0.97544 0.05585 -0.97749 0.05438 -0.97953 0.05291 C -0.98788 0.04178 -0.98016 0.05081 -0.99056 0.04241 C -0.99371 0.03989 -0.99985 0.03422 -0.99985 0.03422 C -1.00095 0.03212 -1.00189 0.03002 -1.003 0.02792 C -1.00457 0.02498 -1.00662 0.02267 -1.00772 0.01953 C -1.00914 0.01554 -1.0093 0.01092 -1.01087 0.00714 C -1.01481 -0.00357 -1.0126 0.00126 -1.01701 -0.00756 C -1.01654 -0.01302 -1.01623 -0.01869 -1.0156 -0.02415 C -1.01528 -0.02646 -1.01497 -0.02877 -1.01402 -0.03045 C -1.01276 -0.03255 -1.01087 -0.03318 -1.0093 -0.03465 C -1.00536 -0.04263 -1.00741 -0.03906 -1.003 -0.04515 L -1.00615 -0.04935 " pathEditMode="relative" ptsTypes="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29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2019-10-30T02:11:52Z</dcterms:modified>
  <dc:language>zh-TW</dc:language>
</cp:coreProperties>
</file>