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-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52400" y="30277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05840" y="899160"/>
            <a:ext cx="5288280" cy="1676400"/>
          </a:xfrm>
          <a:prstGeom prst="wedgeEllipseCallout">
            <a:avLst>
              <a:gd name="adj1" fmla="val -26020"/>
              <a:gd name="adj2" fmla="val 67955"/>
            </a:avLst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31840" y="714546"/>
            <a:ext cx="2301720" cy="1740408"/>
          </a:xfrm>
          <a:prstGeom prst="wedgeRoundRectCallout">
            <a:avLst>
              <a:gd name="adj1" fmla="val -21447"/>
              <a:gd name="adj2" fmla="val 65127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粗魏碑" panose="020B0609010101010101" pitchFamily="49" charset="-120"/>
                <a:ea typeface="文鼎粗魏碑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842280" y="760584"/>
            <a:ext cx="2301720" cy="1740408"/>
          </a:xfrm>
          <a:prstGeom prst="wedgeRoundRectCallout">
            <a:avLst>
              <a:gd name="adj1" fmla="val -21447"/>
              <a:gd name="adj2" fmla="val 65127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細楷" panose="020B0609010101010101" pitchFamily="49" charset="-120"/>
                <a:ea typeface="文鼎細楷" panose="020B0609010101010101" pitchFamily="49" charset="-120"/>
              </a:rPr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038360" y="743820"/>
            <a:ext cx="2301720" cy="1740408"/>
          </a:xfrm>
          <a:prstGeom prst="wedgeRoundRectCallout">
            <a:avLst>
              <a:gd name="adj1" fmla="val -21447"/>
              <a:gd name="adj2" fmla="val 65127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粗魏碑" panose="020B0609010101010101" pitchFamily="49" charset="-120"/>
                <a:ea typeface="文鼎粗魏碑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20040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299680" y="502920"/>
            <a:ext cx="3064320" cy="1722120"/>
          </a:xfrm>
          <a:prstGeom prst="wedgeEllipse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310140" y="502920"/>
            <a:ext cx="3047220" cy="1965960"/>
          </a:xfrm>
          <a:prstGeom prst="cloudCallout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我想想</a:t>
            </a:r>
            <a:r>
              <a:rPr lang="en-US" altLang="zh-TW" sz="3200"/>
              <a:t>...</a:t>
            </a:r>
            <a:endParaRPr lang="zh-TW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080625" y="13621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316980" y="276360"/>
            <a:ext cx="2948940" cy="2171640"/>
          </a:xfrm>
          <a:prstGeom prst="wedgeRoundRectCallou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771 0.02037 L -0.26771 0.02037 C -0.27212 0.01974 -0.27685 0.01974 -0.28126 0.01848 C -0.28346 0.01764 -0.28519 0.01554 -0.28724 0.01428 C -0.29527 0.01008 -0.29338 0.01029 -0.29779 0.01029 L -0.28582 -0.00987 L -0.9433 0.0063 L -0.66519 0.28056 L -0.51259 0.25221 L -0.54126 0.15141 L -0.62283 0.24213 L -0.62598 0.30261 L -0.66362 0.08484 L -0.80425 0.32487 L -0.76047 0.09702 L -0.87385 0.28644 L -0.83149 0.04053 L -0.93433 0.14133 L -0.88141 0.0084 L -0.72866 -0.09239 L -0.59716 0.13524 L -0.59417 -0.05417 L -0.75433 0.05271 L -0.53669 0.0567 L -0.72267 0.47208 L -0.92976 0.3087 L -0.88897 0.56279 L -0.76047 0.36309 L -1.02189 0.46389 L -0.77102 0.52247 L -0.73023 0.46788 L -0.76503 0.66359 L -0.62897 0.52247 L -0.81181 0.57476 L -0.6274 0.60899 L -0.72409 0.48006 " pathEditMode="relative" ptsTypes="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文鼎粗魏碑</vt:lpstr>
      <vt:lpstr>文鼎細楷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2019-10-30T02:13:12Z</dcterms:modified>
  <dc:language>zh-TW</dc:language>
</cp:coreProperties>
</file>