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8" d="100"/>
          <a:sy n="68" d="100"/>
        </p:scale>
        <p:origin x="420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31039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48785" y="121920"/>
            <a:ext cx="4337615" cy="2606040"/>
          </a:xfrm>
          <a:prstGeom prst="wedgeEllipseCallou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252380" y="238920"/>
            <a:ext cx="2796780" cy="1841160"/>
          </a:xfrm>
          <a:prstGeom prst="wedgeEllipseCallou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FF00"/>
                </a:solidFill>
              </a:rPr>
              <a:t>一見如故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4526280" y="739920"/>
            <a:ext cx="2529840" cy="1859280"/>
          </a:xfrm>
          <a:prstGeom prst="wedgeEllipseCallou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FF00"/>
                </a:solidFill>
              </a:rPr>
              <a:t>一見如故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7330440" y="739920"/>
            <a:ext cx="2506345" cy="1918560"/>
          </a:xfrm>
          <a:prstGeom prst="wedgeEllipseCallout">
            <a:avLst/>
          </a:prstGeom>
          <a:ln>
            <a:solidFill>
              <a:srgbClr val="92D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FF00"/>
                </a:solidFill>
              </a:rPr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79072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066800" y="2412360"/>
            <a:ext cx="336912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57940" y="304800"/>
            <a:ext cx="3565740" cy="1737360"/>
          </a:xfrm>
          <a:prstGeom prst="wedgeEllipseCallout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48400" y="499740"/>
            <a:ext cx="3405505" cy="1783080"/>
          </a:xfrm>
          <a:prstGeom prst="cloudCallout">
            <a:avLst/>
          </a:prstGeom>
          <a:ln>
            <a:solidFill>
              <a:srgbClr val="00B0F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8629798" y="1908753"/>
            <a:ext cx="3100803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1766280" y="3337560"/>
            <a:ext cx="2728200" cy="38478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494480" y="3185159"/>
            <a:ext cx="2957520" cy="3810635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638440" y="821913"/>
            <a:ext cx="3230880" cy="2173680"/>
          </a:xfrm>
          <a:prstGeom prst="wedgeEllipseCallout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rgbClr val="FFFF00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1165 0.61843 L 4.56693E-6 4.9895E-6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3" y="-30932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023 -0.08568 L -0.29023 -0.08568 L -0.3781 0.02037 C -0.39606 0.04116 -0.41338 0.06279 -0.43259 0.08169 C -0.48031 0.12894 -0.51983 0.17052 -0.57212 0.21021 C -0.62062 0.24696 -0.66755 0.28896 -0.71999 0.31437 C -0.88566 0.39438 -0.69763 0.30576 -0.83858 0.36645 C -0.9044 0.3948 -0.85291 0.37779 -0.89448 0.3906 C -0.8981 0.3864 -0.90456 0.38409 -0.90566 0.37758 C -0.90739 0.36708 -0.88472 0.3255 -0.88472 0.3255 C -0.85228 0.27825 -0.81873 0.23247 -0.78424 0.18774 C -0.7559 0.1512 -0.72739 0.11424 -0.69621 0.08169 C -0.62393 0.00567 -0.61543 -0.01491 -0.54141 -0.05964 C -0.53306 -0.06468 -0.52377 -0.06594 -0.5148 -0.06909 C -0.50787 -0.0672 -0.50015 -0.06804 -0.49385 -0.06342 C -0.48881 -0.05943 -0.48613 -0.05124 -0.48283 -0.04473 C -0.47732 -0.03465 -0.47196 -0.02415 -0.46739 -0.01323 C -0.45511 0.0168 -0.44393 0.04746 -0.43259 0.07791 C -0.42582 0.09597 -0.417 0.11277 -0.41291 0.13188 C -0.40046 0.19131 -0.40598 0.16275 -0.39621 0.21756 C -0.39448 0.26292 -0.3918 0.28602 -0.40456 0.33663 C -0.40928 0.35553 -0.41983 0.37065 -0.42834 0.38703 C -0.45039 0.42881 -0.47464 0.4706 -0.50787 0.49853 C -0.55448 0.5378 -0.60298 0.57392 -0.65306 0.60458 C -0.70645 0.63755 -0.77558 0.65372 -0.83306 0.66611 C -0.9307 0.68711 -0.9118 0.68249 -1.00472 0.6848 C -1.04739 0.68186 -1.05228 0.68753 -1.0855 0.66989 C -1.08865 0.66821 -1.09102 0.66485 -1.09385 0.66233 C -1.0948 0.65918 -1.09653 0.65645 -1.09669 0.65309 C -1.09779 0.61235 -1.0959 0.60857 -1.08267 0.57119 C -1.07621 0.55292 -1.07039 0.53381 -1.06172 0.51722 C -1.03543 0.46577 -0.9907 0.40508 -0.9559 0.36645 C -0.90755 0.31269 -0.83432 0.24927 -0.77999 0.21021 C -0.74503 0.18501 -0.70881 0.16296 -0.67259 0.14133 C -0.61795 0.10857 -0.54078 0.06573 -0.48141 0.04641 C -0.43779 0.03213 -0.40409 0.03129 -0.36141 0.02772 C -0.35637 0.02898 -0.32976 0.03087 -0.32361 0.04452 C -0.31983 0.05292 -0.31669 0.07245 -0.31669 0.07245 C -0.31417 0.09954 -0.31243 0.10878 -0.31952 0.1449 C -0.32251 0.16023 -0.32913 0.17388 -0.3348 0.18774 C -0.35054 0.22554 -0.36739 0.25704 -0.39212 0.28644 C -0.40991 0.30765 -0.42944 0.32634 -0.44928 0.34419 C -0.47228 0.36477 -0.49558 0.38514 -0.52046 0.40172 C -0.54928 0.42125 -0.57936 0.43763 -0.60976 0.45212 C -0.67527 0.48341 -0.73952 0.50294 -0.80787 0.51911 C -0.8348 0.52541 -0.86188 0.52898 -0.88881 0.53402 C -0.91637 0.5315 -0.99858 0.54326 -1.03826 0.50798 C -1.0433 0.50336 -1.04645 0.49559 -1.05054 0.48929 C -1.05196 0.48194 -1.0559 0.47459 -1.0548 0.46703 C -1.04834 0.42167 -1.04251 0.37506 -1.0285 0.33306 C -1.00991 0.27825 -0.95275 0.21882 -0.91952 0.18585 C -0.89102 0.15771 -0.86251 0.12936 -0.83165 0.10584 C -0.76771 0.05733 -0.67763 0.00819 -0.60692 -0.01869 C -0.5148 -0.05397 -0.46377 -0.05817 -0.36976 -0.07455 C -0.22944 -0.06846 -0.19275 -0.08715 -0.08503 -0.03927 C -0.06629 -0.03087 -0.04724 -0.02184 -0.03054 -0.00756 C -0.00976 0.01008 0.00757 0.03465 0.02662 0.05565 C 0.03213 0.07182 0.04158 0.08652 0.04331 0.10416 C 0.04552 0.12516 0.04268 0.14721 0.0378 0.16737 C 0.03544 0.17703 0.02788 0.1827 0.02237 0.18963 C -0.00015 0.21798 -0.02046 0.23877 -0.05007 0.25473 C -0.1518 0.30975 -0.19968 0.33054 -0.29999 0.35721 C -0.34062 0.36792 -0.38141 0.37989 -0.42283 0.38514 C -0.49968 0.3948 -0.57716 0.39627 -0.65448 0.40172 C -0.70818 0.39585 -0.74613 0.39837 -0.79543 0.37212 C -0.80535 0.36666 -0.81306 0.35595 -0.82188 0.34776 C -0.82692 0.33117 -0.83684 0.31563 -0.83716 0.29757 C -0.83858 0.2289 -0.82487 0.18795 -0.79669 0.13566 C -0.78361 0.1113 -0.7707 0.08589 -0.75354 0.06678 C -0.71275 0.02163 -0.66897 -0.01932 -0.62377 -0.05607 C -0.59983 -0.07539 -0.57322 -0.08799 -0.54692 -0.10058 C -0.52015 -0.1136 -0.49243 -0.1241 -0.46456 -0.13229 C -0.44094 -0.13922 -0.34346 -0.15308 -0.32094 -0.15644 C -0.24015 -0.14846 -0.22535 -0.15938 -0.16598 -0.12662 C -0.1581 -0.12242 -0.15102 -0.11549 -0.14361 -0.11003 C -0.13527 -0.09576 -0.12582 -0.08253 -0.11858 -0.0672 C -0.11023 -0.04956 -0.10755 -0.02331 -0.10456 -0.00378 C -0.10787 0.03024 -0.10787 0.0651 -0.11432 0.09849 C -0.11779 0.11676 -0.15606 0.17472 -0.16172 0.18039 C -0.19763 0.21609 -0.2348 0.25053 -0.2748 0.2772 C -0.3033 0.2961 -0.3348 0.30534 -0.3655 0.31626 C -0.46487 0.35133 -0.48298 0.34923 -0.58456 0.36456 C -0.63196 0.36036 -0.82031 0.38451 -0.90708 0.31437 C -0.9296 0.29589 -0.93228 0.28224 -0.9433 0.25473 C -0.9455 0.20601 -0.94802 0.19572 -0.9307 0.13377 C -0.92503 0.11319 -0.91432 0.09555 -0.90424 0.07791 C -0.89243 0.05754 -0.87983 0.03717 -0.86519 0.02037 C -0.84897 0.00168 -0.83054 -0.01365 -0.81212 -0.02814 C -0.76361 -0.06615 -0.73228 -0.08316 -0.6781 -0.10247 C -0.65243 -0.11171 -0.62645 -0.12158 -0.59999 -0.12494 C -0.54676 -0.13145 -0.49306 -0.12977 -0.43952 -0.13229 C -0.41165 -0.12788 -0.38346 -0.12599 -0.35574 -0.11927 C -0.27322 -0.09912 -0.217 -0.06678 -0.1381 -0.01512 C -0.11999 -0.00315 -0.10456 0.0147 -0.08787 0.02961 C -0.05952 0.08022 -0.04802 0.08064 -0.04314 0.12642 C -0.0422 0.13566 -0.0422 0.1449 -0.04172 0.15435 C -0.04267 0.16107 -0.04298 0.16821 -0.04456 0.17472 C -0.04771 0.18879 -0.05369 0.20496 -0.06125 0.21567 C -0.07007 0.22806 -0.09259 0.24549 -0.10172 0.25116 C -0.16881 0.29211 -0.21417 0.2919 -0.29999 0.30513 C -0.37747 0.31689 -0.45527 0.32361 -0.53306 0.33306 C -0.61574 0.33117 -0.69873 0.33432 -0.78141 0.32739 C -0.85369 0.3213 -0.90157 0.29883 -0.96834 0.27342 C -0.99054 0.25641 -1.02409 0.23856 -1.03952 0.20643 C -1.04251 0.20013 -1.04125 0.19152 -1.0422 0.18417 C -1.03858 0.16422 -1.0381 0.1428 -1.03117 0.12453 C -1.02424 0.10647 -1.01306 0.09156 -1.00188 0.07791 C -0.97086 0.04032 -0.91495 -0.00315 -0.87905 -0.02436 C -0.84787 -0.04284 -0.81543 -0.05712 -0.78283 -0.07098 C -0.71763 -0.09849 -0.64566 -0.12074 -0.57763 -0.1304 C -0.50802 -0.14027 -0.4381 -0.14405 -0.36834 -0.15098 C -0.30739 -0.14783 -0.24629 -0.14846 -0.1855 -0.14153 C -0.16409 -0.13922 -0.1433 -0.13124 -0.12267 -0.12305 C -0.08928 -0.10982 -0.06692 -0.09639 -0.03905 -0.07266 C -0.03448 -0.06888 -0.03054 -0.06405 -0.02645 -0.05964 C -0.02456 -0.05355 -0.02204 -0.04767 -0.02078 -0.04116 C -0.01684 -0.01848 -0.02172 0.00819 -0.02928 0.02772 C -0.0359 0.04515 -0.04645 0.05922 -0.05574 0.07434 C -0.06503 0.08904 -0.07385 0.10479 -0.08503 0.11718 C -0.1159 0.15141 -0.14692 0.18627 -0.18125 0.21378 C -0.23023 0.25305 -0.30535 0.30114 -0.36692 0.31815 C -0.40062 0.32718 -0.4348 0.3318 -0.46881 0.33852 C -0.48456 0.33663 -0.50078 0.3381 -0.51621 0.33306 C -0.52204 0.33096 -0.52582 0.32361 -0.53023 0.31815 C -0.54487 0.29946 -0.55732 0.27195 -0.56787 0.25116 C -0.58314 0.22092 -0.57858 0.22764 -0.59165 0.18228 C -0.59306 0.17724 -0.59574 0.16737 -0.59574 0.16737 C -0.59527 0.16359 -0.59574 0.1596 -0.59448 0.15624 C -0.59369 0.15414 -0.59196 0.15267 -0.59023 0.15246 C -0.57495 0.15078 -0.55952 0.1512 -0.54409 0.15057 C -0.4318 0.15225 -0.35306 0.13167 -0.25669 0.16737 C -0.24613 0.17115 -0.23606 0.17682 -0.22598 0.18228 C -0.21747 0.18669 -0.20913 0.19173 -0.20094 0.19719 C -0.19023 0.20391 -0.18157 0.21042 -0.17291 0.22134 C -0.16928 0.22575 -0.16645 0.23121 -0.16314 0.23625 C -0.16267 0.23814 -0.16172 0.23982 -0.16172 0.24171 C -0.16172 0.24759 -0.16409 0.25641 -0.16739 0.2604 C -0.17054 0.26439 -0.1748 0.2667 -0.17858 0.26964 C -0.19558 0.28287 -0.20314 0.28749 -0.22456 0.29568 C -0.27637 0.31563 -0.30062 0.31815 -0.35858 0.32739 C -0.39291 0.33285 -0.42739 0.33726 -0.46188 0.3423 C -0.61511 0.33012 -0.73574 0.35007 -0.8707 0.28644 C -0.89007 0.2772 -0.90787 0.26292 -0.92661 0.25116 C -0.93354 0.23121 -0.94787 0.21336 -0.94755 0.19152 C -0.94645 0.13839 -0.9107 0.09156 -0.8833 0.06132 C -0.85763 0.03297 -0.80046 -0.01218 -0.77165 -0.02814 C -0.74204 -0.04452 -0.67165 -0.06762 -0.63905 -0.07455 C -0.62251 -0.07812 -0.6055 -0.07833 -0.58881 -0.08022 C -0.53858 -0.07644 -0.48818 -0.07602 -0.4381 -0.06909 C -0.42046 -0.06657 -0.40346 -0.05859 -0.38645 -0.05229 C -0.29873 -0.01974 -0.29259 -0.02331 -0.22172 0.03339 C -0.21495 0.03885 -0.20976 0.04704 -0.20361 0.05376 C -0.19826 0.06657 -0.19558 0.0693 -0.19527 0.08547 C -0.19495 0.10038 -0.19464 0.1155 -0.19669 0.1302 C -0.19826 0.14133 -0.20913 0.15519 -0.2148 0.1617 C -0.23243 0.18186 -0.24865 0.19446 -0.2707 0.20832 C -0.28928 0.22008 -0.30834 0.23121 -0.32787 0.23982 C -0.35401 0.25158 -0.38062 0.26082 -0.40739 0.26964 C -0.49952 0.30051 -0.53779 0.30954 -0.6348 0.3255 C -0.67669 0.33243 -0.71842 0.33978 -0.76046 0.3423 C -0.83716 0.34671 -0.91401 0.34482 -0.9907 0.34608 C -1.04031 0.33243 -1.0907 0.32235 -1.13983 0.30513 C -1.14771 0.3024 -1.15417 0.29442 -1.15952 0.28644 C -1.16235 0.28203 -1.1622 0.27531 -1.16361 0.26964 C -1.15763 0.25179 -1.15432 0.23163 -1.1455 0.21567 C -1.12283 0.17451 -1.07228 0.13986 -1.0422 0.11886 C -1.01354 0.09891 -0.98472 0.07896 -0.95448 0.06321 C -0.9222 0.04599 -0.88881 0.03276 -0.85543 0.02037 C -0.77983 -0.00798 -0.71023 -0.02562 -0.63212 -0.03738 C -0.59322 -0.04326 -0.55401 -0.04473 -0.5148 -0.04851 C -0.42409 -0.03927 -0.33306 -0.03486 -0.24267 -0.02058 C -0.22283 -0.01743 -0.14361 0.01827 -0.12125 0.0315 C -0.10078 0.04368 -0.0833 0.05502 -0.0696 0.07791 C -0.06676 0.08295 -0.06503 0.08925 -0.06267 0.09471 C -0.06094 0.11655 -0.05983 0.11823 -0.06409 0.1449 C -0.06645 0.16002 -0.07369 0.17262 -0.08078 0.18417 C -0.09275 0.20328 -0.1044 0.21798 -0.11999 0.23247 C -0.13212 0.24381 -0.14409 0.2562 -0.15763 0.26418 C -0.19905 0.28854 -0.24141 0.31038 -0.28456 0.32928 C -0.31133 0.34083 -0.33921 0.34797 -0.36692 0.35532 C -0.44535 0.37632 -0.47243 0.37653 -0.55527 0.38703 C -0.65338 0.38598 -0.72235 0.39963 -0.8107 0.36645 C -0.82818 0.35994 -0.84487 0.34986 -0.86094 0.33852 C -0.86881 0.33306 -0.87495 0.32361 -0.88188 0.31626 C -0.89385 0.28434 -0.89873 0.27867 -0.89306 0.23058 C -0.89117 0.21504 -0.88393 0.20118 -0.87763 0.18774 C -0.85716 0.14385 -0.82676 0.09324 -0.79401 0.06489 C -0.75212 0.02898 -0.70818 -0.00252 -0.66283 -0.03003 C -0.63385 -0.04746 -0.60283 -0.05838 -0.57212 -0.06909 C -0.5381 -0.08085 -0.50361 -0.0903 -0.46881 -0.09702 C -0.39212 -0.1115 -0.32928 -0.11087 -0.25243 -0.1136 C -0.22172 -0.11297 -0.19086 -0.11633 -0.16046 -0.11171 C -0.13527 -0.10814 -0.11086 -0.09786 -0.08645 -0.08946 C -0.06582 -0.08232 -0.04472 -0.07602 -0.02503 -0.06531 C -0.00157 -0.0525 0.02363 -0.03234 0.04064 -0.00567 C 0.05182 0.01197 0.05339 0.02478 0.05875 0.04641 C 0.06158 0.09345 0.06473 0.09702 0.0545 0.1449 C 0.04426 0.19362 0.01339 0.22554 -0.01527 0.25662 C -0.03133 0.27405 -0.04991 0.28707 -0.06834 0.29946 C -0.1233 0.33663 -0.17621 0.36057 -0.23574 0.38325 C -0.26708 0.39522 -0.29858 0.40676 -0.3307 0.41474 C -0.36708 0.42419 -0.40393 0.4307 -0.44094 0.43532 C -0.47747 0.43994 -0.51432 0.44036 -0.55117 0.44267 C -0.66724 0.43259 -0.71889 0.44918 -0.8107 0.39627 C -0.82661 0.38703 -0.84046 0.37275 -0.85543 0.36078 C -0.86613 0.336 -0.87921 0.3129 -0.88739 0.28644 C -0.89102 0.27489 -0.89086 0.26166 -0.89023 0.24927 C -0.8885 0.21399 -0.877 0.1743 -0.86377 0.1449 C -0.85322 0.1218 -0.84172 0.09912 -0.82739 0.0798 C -0.77669 0.01134 -0.72456 -0.02709 -0.65716 -0.06531 C -0.61322 -0.0903 -0.56771 -0.11066 -0.52188 -0.12851 C -0.47228 -0.14783 -0.42188 -0.16379 -0.37117 -0.17702 C -0.317 -0.19109 -0.26267 -0.20327 -0.20787 -0.21041 C -0.15495 -0.21755 -0.10172 -0.21671 -0.04881 -0.21986 C 0.0167 -0.21797 0.13324 -0.22154 0.20111 -0.19739 C 0.25513 -0.17828 0.30615 -0.14657 0.35875 -0.12116 C 0.38489 -0.09408 0.38599 -0.09954 0.39922 -0.07098 C 0.40001 -0.0693 0.40017 -0.0672 0.40064 -0.06531 C 0.39087 -0.0462 0.38142 -0.02688 0.36993 -0.00945 C 0.36426 -0.00084 0.35812 0.00714 0.35182 0.0147 C 0.34268 0.02562 0.33434 0.0378 0.32394 0.04641 C 0.31119 0.0567 0.29717 0.06321 0.28347 0.07056 C 0.26316 0.08127 0.24284 0.09177 0.22205 0.10038 C 0.16473 0.1239 0.12032 0.13335 0.06158 0.15246 L -0.22046 0.24549 C -0.30503 0.273 -0.27511 0.26649 -0.35165 0.27153 C -0.36582 0.27048 -0.39574 0.27972 -0.41023 0.2604 C -0.41212 0.25788 -0.41291 0.2541 -0.41432 0.25116 C -0.4148 0.23919 -0.41653 0.22743 -0.41574 0.21567 C -0.41432 0.19341 -0.39842 0.1512 -0.39212 0.13755 C -0.35228 0.05313 -0.28739 -0.02352 -0.23023 -0.07833 C -0.14346 -0.16148 -0.06424 -0.21713 0.03639 -0.25136 C 0.09765 -0.27236 0.16017 -0.28622 0.22205 -0.30344 C 0.24804 -0.30281 0.27434 -0.30638 0.30017 -0.30155 C 0.3041 -0.30092 0.2945 -0.2942 0.29182 -0.29042 C 0.28363 -0.27971 0.28095 -0.2753 0.26804 -0.26627 C 0.20709 -0.22427 0.14631 -0.18164 0.08379 -0.14342 C -0.05716 -0.05733 -0.03322 -0.0693 -0.2455 0.03339 C -0.29228 0.05607 -0.29653 0.05649 -0.32645 0.06321 C -0.3255 0.05817 -0.32566 0.0525 -0.32361 0.0483 C -0.32141 0.04326 -0.31921 0.03822 -0.31669 0.03339 C -0.28897 -0.02016 -0.27889 -0.03381 -0.23023 -0.08757 C -0.20283 -0.1178 -0.15842 -0.1493 -0.1255 -0.16757 C -0.04724 -0.21125 0.03166 -0.2522 0.1104 -0.2942 C 0.12568 -0.30239 0.14032 -0.31352 0.15639 -0.31835 C 0.19213 -0.32927 0.1767 -0.32528 0.20253 -0.33137 C 0.21213 -0.30533 0.20709 -0.3236 0.18851 -0.26438 C 0.18631 -0.25724 0.18363 -0.2501 0.18017 -0.24401 C 0.1682 -0.22238 0.1482 -0.20243 0.13261 -0.18815 C 0.06646 -0.12683 0.04489 -0.10709 -0.02361 -0.06342 C -0.07495 -0.03066 -0.12613 0.00189 -0.17858 0.0315 C -0.20204 0.04473 -0.22676 0.0546 -0.25117 0.06489 C -0.27905 0.07707 -0.29354 0.08106 -0.31952 0.08925 C -0.31527 0.06321 -0.31306 0.03633 -0.30692 0.01092 C -0.29684 -0.03045 -0.25574 -0.0924 -0.23858 -0.1136 C -0.21873 -0.13817 -0.19684 -0.16022 -0.17291 -0.17702 C -0.14834 -0.19424 -0.12424 -0.21314 -0.09905 -0.2291 C -0.08692 -0.23666 -0.07401 -0.24212 -0.06125 -0.24758 C -0.04613 -0.25451 -0.03086 -0.26123 -0.01527 -0.26627 C 0.01497 -0.27614 0.04694 -0.28517 0.07828 -0.29042 C 0.08284 -0.29126 0.08757 -0.29168 0.09213 -0.29231 C 0.0945 -0.29168 0.0978 -0.29294 0.09922 -0.29042 C 0.10536 -0.27929 0.09276 -0.25031 0.09087 -0.24758 C 0.07922 -0.23225 0.06946 -0.21377 0.05591 -0.20117 C -0.00109 -0.14783 -0.05889 -0.09513 -0.11999 -0.0504 C -0.13417 -0.0399 -0.29921 0.05943 -0.35165 0.08358 C -0.42928 0.11928 -0.4118 0.11592 -0.45621 0.12075 C -0.45936 0.10395 -0.46015 0.1029 -0.45621 0.07623 C -0.4548 0.06573 -0.45196 0.05544 -0.44787 0.04641 C -0.42865 0.00378 -0.40944 -0.03906 -0.38645 -0.07833 C -0.37417 -0.09954 -0.30031 -0.1913 -0.28314 -0.20852 C -0.24661 -0.24527 -0.20928 -0.28097 -0.17023 -0.31289 C -0.1518 -0.3278 -0.13133 -0.33725 -0.11149 -0.34817 C -0.06503 -0.37358 -0.06692 -0.3698 -0.0181 -0.38324 C -0.01621 -0.38156 -0.01385 -0.3803 -0.01243 -0.37778 C -0.01133 -0.37568 -0.01054 -0.37274 -0.01102 -0.37022 C -0.01621 -0.34523 -0.02204 -0.32024 -0.02928 -0.29609 C -0.03527 -0.2753 -0.05401 -0.24191 -0.0655 -0.2291 C -0.12283 -0.16547 -0.17889 -0.09912 -0.24125 -0.04473 C -0.24645 -0.04032 -0.38125 0.04494 -0.41999 0.05943 C -0.43952 0.06678 -0.45999 0.0693 -0.47999 0.07434 C -0.4918 0.0546 -0.49511 0.05376 -0.47858 0.01281 C -0.45511 -0.04515 -0.42755 -0.10037 -0.39763 -0.15266 C -0.34598 -0.24296 -0.31133 -0.27278 -0.23858 -0.32948 C -0.22582 -0.33956 -0.17952 -0.3656 -0.16172 -0.37022 C -0.14991 -0.37337 -0.13763 -0.37274 -0.1255 -0.374 C -0.11259 -0.36833 -0.11086 -0.37127 -0.11432 -0.34082 C -0.11999 -0.2921 -0.12739 -0.27362 -0.14361 -0.23456 C -0.14991 -0.21965 -0.15511 -0.20348 -0.16314 -0.19004 C -0.19102 -0.14279 -0.22802 -0.08715 -0.26503 -0.04851 C -0.31684 0.00546 -0.36802 0.03381 -0.43117 0.07056 C -0.44865 0.08085 -0.46724 0.08715 -0.4855 0.09471 C -0.50314 0.10206 -0.52046 0.11046 -0.53858 0.11529 C -0.55558 0.1197 -0.57306 0.12012 -0.59023 0.12264 C -0.6485 0.0168 -0.65007 0.0294 -0.53999 -0.21419 C -0.48897 -0.32717 -0.37212 -0.48761 -0.25952 -0.53213 C -0.20393 -0.55418 -0.14598 -0.56321 -0.08928 -0.57875 C -0.04157 -0.57434 0.00284 -0.61066 0.01402 -0.56006 C 0.01576 -0.55271 0.01686 -0.54515 0.01828 -0.5378 C 0.00568 -0.48005 6.22047E-6 -0.41894 -0.01936 -0.36476 C -0.0433 -0.29819 -0.0781 -0.23918 -0.11007 -0.17891 C -0.19905 -0.01113 -0.2781 0.05859 -0.41858 0.20265 C -0.44078 0.22554 -0.46692 0.24108 -0.49259 0.25662 C -0.51369 0.26964 -0.53621 0.27783 -0.5581 0.28833 C -0.58188 0.26481 -0.61763 0.25389 -0.62928 0.21756 C -0.64157 0.17913 -0.62928 0.13314 -0.62094 0.09282 C -0.57905 -0.10982 -0.56235 -0.16631 -0.47023 -0.311 C -0.45921 -0.32801 -0.44692 -0.34586 -0.43117 -0.35363 C -0.38991 -0.37421 -0.3455 -0.38093 -0.30267 -0.39458 C -0.29905 -0.38954 -0.2948 -0.38513 -0.29165 -0.37967 C -0.2833 -0.36581 -0.28062 -0.34166 -0.27763 -0.3278 C -0.27637 -0.30512 -0.27354 -0.26207 -0.2748 -0.2459 C -0.277 -0.21839 -0.28913 -0.12851 -0.29999 -0.09135 C -0.3118 -0.05103 -0.32172 -0.00903 -0.33905 0.02772 C -0.37527 0.10479 -0.40582 0.16695 -0.46456 0.20454 C -0.48298 0.2163 -0.5022 0.22575 -0.52188 0.23247 C -0.62582 0.26817 -0.62629 0.26502 -0.71023 0.27531 C -0.75716 0.26481 -0.80629 0.26481 -0.85117 0.2436 C -0.86078 0.23919 -0.85905 0.21798 -0.85952 0.20454 C -0.86046 0.18333 -0.85936 0.1617 -0.85543 0.14133 C -0.85259 0.12705 -0.84598 0.11466 -0.83999 0.10227 C -0.81322 0.04662 -0.79716 0.00189 -0.75354 -0.02814 C -0.61275 -0.12452 -0.64031 -0.09492 -0.4633 -0.10436 C -0.43306 -0.08694 -0.40172 -0.07245 -0.37243 -0.05229 C -0.34913 -0.03612 -0.31637 0.00084 -0.29858 0.02772 C -0.29023 0.04032 -0.28361 0.05502 -0.27621 0.06867 C -0.26976 0.09849 -0.25007 0.12831 -0.25669 0.15813 C -0.26377 0.18963 -0.28834 0.21252 -0.31117 0.22512 C -0.34818 0.24549 -0.38991 0.24612 -0.42976 0.25284 C -0.48582 0.26271 -0.62314 0.26313 -0.66424 0.26418 C -0.73952 0.25263 -0.77149 0.27174 -0.82046 0.21567 C -0.82346 0.21231 -0.8233 0.2058 -0.82472 0.20076 C -0.81448 0.14742 -0.81779 0.1302 -0.79669 0.09471 C -0.79086 0.08484 -0.78629 0.07098 -0.77716 0.06678 C -0.69905 0.03066 -0.53858 -0.02436 -0.53858 -0.02436 L -0.42834 0.18774 L -0.42834 0.18774 C -0.43165 0.19593 -0.43511 0.2037 -0.4381 0.2121 C -0.43936 0.21546 -0.43936 0.21987 -0.44094 0.22323 C -0.46109 0.26523 -0.47306 0.27951 -0.50235 0.31626 C -0.51259 0.32928 -0.52267 0.34272 -0.53432 0.35343 C -0.56487 0.38157 -0.60141 0.42083 -0.64046 0.43532 C -0.6455 0.43721 -0.6507 0.43784 -0.65574 0.4391 C -0.67228 0.437 -0.6822 0.44183 -0.69354 0.42965 C -0.69606 0.42692 -0.6981 0.42356 -0.70046 0.42041 C -0.70424 0.40361 -0.71291 0.38766 -0.71165 0.37023 C -0.7085 0.3276 -0.7033 0.28308 -0.68787 0.24549 C -0.66204 0.18228 -0.6022 0.12075 -0.55669 0.08169 C -0.53007 0.05901 -0.50377 0.03423 -0.47432 0.01848 C -0.40157 -0.02058 -0.32724 -0.05607 -0.25117 -0.08211 C -0.18818 -0.10352 -0.12267 -0.1094 -0.05858 -0.12305 C -0.0181 -0.11549 0.023 -0.11192 0.06284 -0.10058 C 0.06977 -0.0987 0.07465 -0.0903 0.07969 -0.084 C 0.08394 -0.07854 0.08788 -0.07224 0.09087 -0.06531 C 0.10505 -0.03234 0.11009 -0.01386 0.12017 0.01848 C 0.1241 0.05481 0.13245 0.09072 0.11733 0.12642 C 0.1052 0.15519 0.06221 0.17409 0.0419 0.17661 C -0.06298 0.19005 -0.16834 0.1953 -0.27338 0.20454 C -0.37983 0.1995 -0.49306 0.19824 -0.59858 0.17661 C -0.70377 0.15498 -0.80787 0.12453 -0.91259 0.09849 C -0.97448 0.05628 -1.03889 0.02016 -1.0981 -0.02814 C -1.10409 -0.03297 -1.1055 -0.04746 -1.1022 -0.05607 C -1.07873 -0.11801 -1.05149 -0.1724 -1.00472 -0.20306 C -0.8148 -0.32675 -0.83338 -0.28475 -0.56235 -0.32591 C -0.28015 -0.31604 -0.23369 -0.33305 0.06709 -0.22721 C 0.14505 -0.1997 0.16111 -0.1745 0.20379 -0.12116 C 0.20568 -0.11066 0.21009 -0.10037 0.20946 -0.08946 C 0.20867 -0.07581 0.20426 -0.06279 0.19969 -0.0504 C 0.18961 -0.02373 0.14426 -0.00378 0.13544 -0.00021 C 0.05576 0.03213 -0.02487 0.06006 -0.10598 0.08547 C -0.20928 0.11781 -0.44472 0.15078 -0.51354 0.15624 C -0.61196 0.1638 -0.7107 0.15855 -0.80928 0.15981 C -0.82283 0.15435 -0.83669 0.15015 -0.84976 0.14322 C -0.85117 0.14238 -0.85228 0.13881 -0.85117 0.13755 C -0.84172 0.12621 -0.83243 0.1134 -0.82046 0.10773 C -0.76062 0.07959 -0.69936 0.05712 -0.63763 0.03696 C -0.58519 0.01995 -0.43007 0.0147 -0.40456 0.01281 C -0.21511 0.04074 -0.25102 -0.00126 -0.14928 0.08358 C -0.14787 0.08484 -0.14739 0.08736 -0.14645 0.08925 C -0.15196 0.09723 -0.15574 0.10878 -0.16314 0.1134 C -0.19637 0.13398 -0.27385 0.15582 -0.30834 0.15981 C -0.48913 0.18102 -0.67023 0.19593 -0.85117 0.21378 C -0.9055 0.21252 -1.05543 0.21693 -1.11338 0.18585 C -1.14676 0.168 -1.17102 0.12894 -1.19999 0.10038 C -1.17716 0.09219 -1.1548 0.08085 -1.13149 0.07623 C -0.86897 0.02373 -0.86755 0.03864 -0.57905 0.03528 C -0.55432 0.03843 -0.22503 0.06699 -0.12976 0.10962 C -0.05732 0.14196 0.01087 0.189 0.08111 0.22869 C 0.083 0.23352 0.09922 0.25452 0.08662 0.25473 L -0.60424 0.26607 C -0.84094 0.25305 -0.83448 0.26859 -1.02566 0.21756 C -1.03212 0.21588 -1.03779 0.21021 -1.04361 0.20643 C -1.01291 0.17892 -1.02456 0.18648 -0.95858 0.17283 C -0.67291 0.11424 -0.62424 0.14259 -0.24125 0.14133 C -0.11306 0.15435 -0.13905 0.14616 -0.0055 0.18417 C -0.00314 0.1848 -0.00172 0.18774 0.00017 0.18963 C -0.06235 0.31458 -0.22251 0.23877 -0.3348 0.24738 L -0.77716 0.28077 L -1.04361 0.26964 C -1.05243 0.26922 -1.06834 0.26229 -1.0422 0.25284 C -0.8959 0.20055 -0.74976 0.14553 -0.60141 0.10416 C -0.29338 0.01806 -0.21385 0.02457 0.0852 -0.00021 C 0.12804 0.00357 0.17103 0.00483 0.21355 0.01092 C 0.2156 0.01134 0.21324 0.01638 0.21229 0.01848 C 0.20946 0.02394 0.20678 0.03003 0.20253 0.03339 C 0.18268 0.04872 0.16237 0.06321 0.14111 0.07434 C 0.09481 0.09807 0.04804 0.12054 0.00017 0.13755 C -0.18897 0.20454 -0.34424 0.23499 -0.53999 0.27342 C -0.58582 0.28245 -0.63196 0.29106 -0.6781 0.29568 C -0.73983 0.30219 -0.80188 0.30324 -0.86377 0.30681 C -0.87684 0.30576 -0.89149 0.31185 -0.90283 0.30324 C -0.90787 0.29925 -0.89543 0.29022 -0.89023 0.28644 C -0.82503 0.23814 -0.78519 0.21693 -0.71574 0.18585 C -0.48535 0.08316 -0.44377 0.06594 -0.20094 -0.01512 C -0.1118 -0.04473 0.06709 -0.0987 0.06709 -0.0987 C 0.01418 -0.05649 0.00048 -0.04389 -0.0781 -0.0021 C -0.25102 0.09009 -0.42598 0.17535 -0.59999 0.26418 L -0.67259 0.30135 L -0.74235 0.33663 C -0.7433 0.33789 -0.74582 0.34188 -0.74519 0.34041 C -0.74078 0.3297 -0.73889 0.31542 -0.73117 0.3087 C -0.62078 0.21294 -0.51117 0.11382 -0.39338 0.03528 C -0.26062 -0.05355 -0.11779 -0.11255 0.01828 -0.19193 L 0.04064 -0.20495 C 0.03591 -0.19256 0.03623 -0.19151 0.0252 -0.17891 C -0.02802 -0.11738 -0.10298 -0.08022 -0.16314 -0.04662 C -0.29228 0.02499 -0.42251 0.09282 -0.55401 0.15624 C -0.85149 0.29946 -0.81606 0.28728 -0.95858 0.33474 C -0.78739 0.16716 -0.77322 0.14133 -0.50928 -0.00567 C -0.42692 -0.05166 -0.3455 -0.10058 -0.2622 -0.14342 C -0.20724 -0.17177 -0.1507 -0.19487 -0.0948 -0.21986 C -0.07448 -0.22868 -0.07275 -0.22889 -0.05858 -0.23288 C -0.06267 -0.21986 -0.06472 -0.20516 -0.07102 -0.19361 C -0.0918 -0.15623 -0.1348 -0.10583 -0.16314 -0.08022 C -0.21716 -0.03108 -0.27102 0.01848 -0.32787 0.06132 C -0.42393 0.13356 -0.58078 0.2394 -0.69621 0.29946 C -0.76692 0.33621 -0.83448 0.41516 -0.90976 0.40361 C -0.96125 0.39585 -0.82582 0.32193 -0.78141 0.28644 C -0.74424 0.25683 -0.70503 0.23184 -0.6655 0.20832 C -0.58944 0.16275 0.33465 -0.36371 0.22757 -0.25703 L 0.22205 -0.25136 C 0.22017 -0.24695 0.21859 -0.24254 0.21639 -0.23834 C 0.19481 -0.19655 0.16757 -0.17954 0.12851 -0.15266 C -0.16692 0.04935 -0.33684 0.12705 -0.67527 0.29211 C -0.72157 0.31458 -0.81637 0.34965 -0.81637 0.34965 C -0.81401 0.34545 -0.81243 0.3402 -0.80928 0.33663 C -0.72409 0.24045 -0.67606 0.20601 -0.55669 0.13188 C -0.46881 0.07749 -0.3781 0.03045 -0.28739 -0.01512 C -0.15905 -0.07938 0.00552 -0.15602 0.14662 -0.20663 C 0.1967 -0.22469 0.24709 -0.24023 0.29733 -0.25703 C 0.22772 -0.17975 0.44127 -0.41747 0.26804 -0.21797 C 0.22678 -0.1703 0.0945 -0.08064 0.09087 -0.07833 C 0.00489 -0.02352 -0.08235 0.02772 -0.17149 0.07245 C -0.31747 0.14553 -0.62424 0.29127 -0.82739 0.36834 C -0.86629 0.38304 -0.90566 0.39564 -0.94472 0.40928 C -0.93952 0.4055 -0.93432 0.40214 -0.92928 0.39816 C -0.91653 0.38745 -0.90582 0.37149 -0.89165 0.36456 C -0.6296 0.23604 -0.36802 0.10437 -0.10172 -0.00756 C 0.05796 -0.07476 0.22111 -0.12767 0.3852 -0.17135 C 0.38442 -0.16946 0.38363 -0.16736 0.38253 -0.16568 C 0.36867 -0.14489 0.34552 -0.12536 0.32946 -0.11549 C 0.23843 -0.05964 0.14757 -0.0021 0.05308 0.04263 C -0.18913 0.15729 -0.40235 0.23877 -0.64881 0.30135 C -0.69905 0.31416 -0.75023 0.32004 -0.80094 0.32928 C -0.79952 0.32802 -0.7981 0.32697 -0.79669 0.3255 C -0.79196 0.32067 -0.78802 0.31458 -0.78283 0.31059 C -0.6285 0.19215 -0.557 0.15288 -0.35716 0.05376 C -0.08535 -0.08085 0.15355 -0.17051 0.42993 -0.28118 C 0.44489 -0.30407 0.46205 -0.32465 0.47465 -0.34985 C 0.47765 -0.35615 0.4641 -0.3446 0.45922 -0.34082 C 0.44725 -0.33137 0.43654 -0.31982 0.42442 -0.311 C 0.3904 -0.28622 0.35686 -0.25976 0.32111 -0.24023 C 0.2367 -0.19403 0.15182 -0.14783 0.06426 -0.1136 C -0.35212 0.04893 -0.60409 0.14301 -0.9781 0.23982 C -0.99102 0.24318 -1.00424 0.2436 -1.01732 0.24549 C -1.00834 0.23499 -1.00015 0.22344 -0.9907 0.21378 C -0.9496 0.17178 -0.83149 0.08379 -0.81763 0.07434 C -0.7496 0.02751 -0.68015 -0.01575 -0.60976 -0.05607 C -0.47637 -0.13208 -0.27999 -0.22826 -0.13952 -0.28685 C -0.09858 -0.30365 -0.05669 -0.3152 -0.01527 -0.32948 C -0.01905 -0.32528 -0.02298 -0.32129 -0.02645 -0.31646 C -0.03322 -0.30743 -0.03795 -0.29567 -0.04598 -0.28853 C -0.26188 -0.0966 -0.68676 0.08652 -0.81763 0.15813 C -0.87858 0.19131 -0.94109 0.21924 -1.00046 0.25662 C -1.00928 0.26229 -1.03543 0.28014 -1.02708 0.27342 C -0.94424 0.20727 -0.87527 0.1827 -0.77165 0.14322 C -0.65716 0.09954 -0.54157 0.06153 -0.4255 0.02583 C 0.08898 -0.13208 0.0556 -0.11948 0.45639 -0.21419 C 0.49891 -0.24464 0.47465 -0.22826 0.4704 -0.22343 C 0.46883 -0.22175 0.46741 -0.21986 0.46615 -0.21797 C 0.45371 -0.19739 0.45371 -0.18941 0.43276 -0.16946 C 0.32111 -0.06342 0.24064 -0.01428 0.1019 0.05754 C -0.00346 0.11214 -0.11117 0.15918 -0.21905 0.20454 C -0.33354 0.25284 -0.44897 0.29736 -0.56503 0.33852 C -0.7244 0.39501 -0.73448 0.39585 -0.83999 0.41852 C -0.75322 0.33159 -0.73858 0.31143 -0.59999 0.23625 C -0.37243 0.11256 -0.15543 -0.00126 0.07686 -0.08568 C 0.10268 -0.09513 0.12898 -0.1031 0.15497 -0.11171 C 0.13544 -0.09135 0.11812 -0.06636 0.09639 -0.0504 C -0.07369 0.07392 -0.097 0.09849 -0.30834 0.20643 C -0.4148 0.26082 -0.52346 0.30744 -0.63212 0.35343 C -0.82283 0.43406 -0.79039 0.42482 -0.90283 0.44834 C -0.90094 0.44645 -0.89921 0.44435 -0.89732 0.44267 C -0.84991 0.40802 -0.72598 0.31563 -0.67117 0.29022 C -0.20535 0.07329 -0.10031 0.02016 0.25276 -0.10436 C 0.26331 -0.10814 0.27402 -0.11066 0.28473 -0.1136 C 0.23339 -0.06237 0.3282 -0.15854 0.25969 -0.08211 C 0.24489 -0.06552 0.2304 -0.0483 0.21355 -0.03549 C 0.04079 0.09534 -0.05086 0.13839 -0.25669 0.23058 C -0.377 0.28455 -0.4981 0.33621 -0.62094 0.37947 C -0.84897 0.45989 -0.8381 0.45527 -0.98377 0.47249 C -0.97999 0.46766 -0.97684 0.46178 -0.97259 0.45758 C -0.86802 0.35406 -0.81007 0.30828 -0.67669 0.21945 C -0.53275 0.12369 -0.3844 0.04032 -0.23999 -0.05418 C -0.21621 -0.06972 -0.19275 -0.08568 -0.16881 -0.10058 C -0.16661 -0.10205 -0.17275 -0.09723 -0.17432 -0.09513 C -0.17921 -0.08862 -0.18314 -0.08085 -0.18834 -0.07455 C -0.20267 -0.05712 -0.217 -0.03927 -0.23291 -0.02436 C -0.27196 0.01176 -0.31228 0.04557 -0.35291 0.07791 C -0.43464 0.14301 -0.51763 0.20454 -0.59999 0.26775 C -0.60897 0.27468 -0.60913 0.27447 -0.60283 0.27153 L -0.59023 0.25473 L -0.58456 0.24738 L -0.11007 -0.00756 L -0.13102 -0.02814 C -0.16976 -0.00903 -0.16661 -0.00861 -0.20645 0.00357 C -0.21606 0.00651 -0.23574 0.01092 -0.23574 0.01092 L -0.30692 0.5861 L -0.12409 0.50231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26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2019-10-30T02:13:44Z</dcterms:modified>
  <dc:language>zh-TW</dc:language>
</cp:coreProperties>
</file>