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06680" y="334776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27761" y="1021080"/>
            <a:ext cx="4084319" cy="1798320"/>
          </a:xfrm>
          <a:prstGeom prst="wedgeEllipseCallout">
            <a:avLst/>
          </a:prstGeom>
          <a:solidFill>
            <a:schemeClr val="accent5">
              <a:lumMod val="50000"/>
              <a:alpha val="50000"/>
            </a:schemeClr>
          </a:solidFill>
          <a:ln>
            <a:solidFill>
              <a:srgbClr val="92D05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92D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5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95400" y="655320"/>
            <a:ext cx="3352800" cy="1780200"/>
          </a:xfrm>
          <a:prstGeom prst="wedgeEllipseCallou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標準楷體" panose="020B0609010101010101" pitchFamily="49" charset="-120"/>
                <a:ea typeface="文鼎標準楷體" panose="020B0609010101010101" pitchFamily="49" charset="-120"/>
              </a:rPr>
              <a:t>一見如故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815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438400" y="503160"/>
            <a:ext cx="3398520" cy="19812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6188220" y="621120"/>
            <a:ext cx="3535560" cy="1745280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我想想</a:t>
            </a:r>
            <a:r>
              <a:rPr lang="en-US" altLang="zh-TW" sz="3200" dirty="0"/>
              <a:t>...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2094865" y="513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1102080" y="2785260"/>
            <a:ext cx="3392400" cy="441168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494480" y="2697480"/>
            <a:ext cx="3079800" cy="45872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6316440" y="344880"/>
            <a:ext cx="3307080" cy="2103120"/>
          </a:xfrm>
          <a:prstGeom prst="cloudCallout">
            <a:avLst/>
          </a:prstGeom>
          <a:solidFill>
            <a:srgbClr val="92D050"/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24</Words>
  <Application>Microsoft Office PowerPoint</Application>
  <PresentationFormat>自訂</PresentationFormat>
  <Paragraphs>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文鼎標準楷體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2019-10-30T02:11:14Z</dcterms:modified>
  <dc:language>zh-TW</dc:language>
</cp:coreProperties>
</file>