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BFF"/>
    <a:srgbClr val="F49FFF"/>
    <a:srgbClr val="9BB8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2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92400" y="426720"/>
            <a:ext cx="4748280" cy="2164080"/>
          </a:xfrm>
          <a:prstGeom prst="wedgeEllipseCallout">
            <a:avLst/>
          </a:prstGeom>
          <a:solidFill>
            <a:srgbClr val="F49FFF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792480" y="807720"/>
            <a:ext cx="2538240" cy="1661160"/>
          </a:xfrm>
          <a:prstGeom prst="wedgeRoundRectCallout">
            <a:avLst>
              <a:gd name="adj1" fmla="val 14592"/>
              <a:gd name="adj2" fmla="val 73509"/>
              <a:gd name="adj3" fmla="val 16667"/>
            </a:avLst>
          </a:prstGeom>
          <a:solidFill>
            <a:srgbClr val="FFFF00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>
                <a:solidFill>
                  <a:schemeClr val="tx1">
                    <a:lumMod val="95000"/>
                    <a:lumOff val="5000"/>
                  </a:schemeClr>
                </a:solidFill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一見如故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3733560" y="775560"/>
            <a:ext cx="2815200" cy="1443228"/>
          </a:xfrm>
          <a:prstGeom prst="wedgeEllipseCallout">
            <a:avLst>
              <a:gd name="adj1" fmla="val -14878"/>
              <a:gd name="adj2" fmla="val 100515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solidFill>
                  <a:schemeClr val="tx1">
                    <a:lumMod val="95000"/>
                    <a:lumOff val="5000"/>
                  </a:schemeClr>
                </a:solidFill>
                <a:latin typeface="文鼎粗楷" panose="020B0609010101010101" pitchFamily="49" charset="-120"/>
                <a:ea typeface="文鼎粗楷" panose="020B0609010101010101" pitchFamily="49" charset="-120"/>
              </a:rPr>
              <a:t>一鼓作氣</a:t>
            </a:r>
          </a:p>
        </p:txBody>
      </p:sp>
      <p:sp>
        <p:nvSpPr>
          <p:cNvPr id="4" name="矩形圖說文字 3"/>
          <p:cNvSpPr/>
          <p:nvPr/>
        </p:nvSpPr>
        <p:spPr>
          <a:xfrm>
            <a:off x="6951600" y="582774"/>
            <a:ext cx="2192400" cy="1828800"/>
          </a:xfrm>
          <a:prstGeom prst="wedgeRectCallout">
            <a:avLst>
              <a:gd name="adj1" fmla="val 2801"/>
              <a:gd name="adj2" fmla="val 85000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>
                <a:solidFill>
                  <a:schemeClr val="tx1">
                    <a:lumMod val="95000"/>
                    <a:lumOff val="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798320" y="320040"/>
            <a:ext cx="2484120" cy="1752600"/>
          </a:xfrm>
          <a:prstGeom prst="wedgeRoundRectCallout">
            <a:avLst>
              <a:gd name="adj1" fmla="val 4320"/>
              <a:gd name="adj2" fmla="val 85109"/>
              <a:gd name="adj3" fmla="val 16667"/>
            </a:avLst>
          </a:prstGeom>
          <a:solidFill>
            <a:srgbClr val="EE8B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730240" y="320040"/>
            <a:ext cx="3535680" cy="2026920"/>
          </a:xfrm>
          <a:prstGeom prst="cloudCallou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solidFill>
                  <a:schemeClr val="tx1">
                    <a:lumMod val="95000"/>
                    <a:lumOff val="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我想想</a:t>
            </a:r>
            <a:r>
              <a:rPr lang="en-US" altLang="zh-TW" sz="3200">
                <a:solidFill>
                  <a:schemeClr val="tx1">
                    <a:lumMod val="95000"/>
                    <a:lumOff val="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...</a:t>
            </a:r>
            <a:endParaRPr lang="zh-TW" altLang="en-US" sz="3200">
              <a:solidFill>
                <a:schemeClr val="tx1">
                  <a:lumMod val="95000"/>
                  <a:lumOff val="5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479512" y="612480"/>
            <a:ext cx="30846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664200" y="230304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625880" y="2438400"/>
            <a:ext cx="4716240" cy="60655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477000" y="432000"/>
            <a:ext cx="2865120" cy="1655880"/>
          </a:xfrm>
          <a:prstGeom prst="wedgeRoundRectCallou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文鼎粗楷" panose="020B0609010101010101" pitchFamily="49" charset="-120"/>
                <a:ea typeface="文鼎粗楷" panose="020B0609010101010101" pitchFamily="49" charset="-120"/>
              </a:rPr>
              <a:t>一時</a:t>
            </a:r>
            <a:r>
              <a:rPr lang="zh-TW" alt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粗楷" panose="020B0609010101010101" pitchFamily="49" charset="-120"/>
                <a:ea typeface="文鼎粗楷" panose="020B0609010101010101" pitchFamily="49" charset="-120"/>
              </a:rPr>
              <a:t>忘記 </a:t>
            </a:r>
            <a:endParaRPr lang="zh-TW" altLang="en-US" sz="4800" dirty="0">
              <a:solidFill>
                <a:schemeClr val="tx1">
                  <a:lumMod val="95000"/>
                  <a:lumOff val="5000"/>
                </a:schemeClr>
              </a:solidFill>
              <a:latin typeface="文鼎粗楷" panose="020B0609010101010101" pitchFamily="49" charset="-120"/>
              <a:ea typeface="文鼎粗楷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44882E-7 3.33473E-6 L -0.97039 0.0021 " pathEditMode="relative" rAng="0" ptsTypes="AA">
                                      <p:cBhvr>
                                        <p:cTn id="6" dur="27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520" y="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文鼎中特圓</vt:lpstr>
      <vt:lpstr>文鼎中特廣告體</vt:lpstr>
      <vt:lpstr>文鼎中特標準宋體</vt:lpstr>
      <vt:lpstr>文鼎粗楷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2019-10-30T02:14:06Z</dcterms:modified>
  <dc:language>zh-TW</dc:language>
</cp:coreProperties>
</file>