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1" autoAdjust="0"/>
    <p:restoredTop sz="94333" autoAdjust="0"/>
  </p:normalViewPr>
  <p:slideViewPr>
    <p:cSldViewPr snapToGrid="0">
      <p:cViewPr varScale="1">
        <p:scale>
          <a:sx n="63" d="100"/>
          <a:sy n="63" d="100"/>
        </p:scale>
        <p:origin x="131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402025" y="325632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雲朵形圖說文字 2"/>
          <p:cNvSpPr/>
          <p:nvPr/>
        </p:nvSpPr>
        <p:spPr>
          <a:xfrm>
            <a:off x="402025" y="289560"/>
            <a:ext cx="5715000" cy="2670048"/>
          </a:xfrm>
          <a:prstGeom prst="cloudCallout">
            <a:avLst/>
          </a:prstGeom>
          <a:solidFill>
            <a:schemeClr val="accent6">
              <a:lumMod val="50000"/>
            </a:schemeClr>
          </a:solidFill>
          <a:ln>
            <a:solidFill>
              <a:srgbClr val="7030A0"/>
            </a:solidFill>
          </a:ln>
          <a:effectLst>
            <a:innerShdw blurRad="114300">
              <a:prstClr val="black"/>
            </a:inn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4400" dirty="0">
                <a:solidFill>
                  <a:srgbClr val="FFFF00"/>
                </a:solidFill>
              </a:rPr>
              <a:t>你們知道「一」開頭的成語嗎</a:t>
            </a:r>
            <a:r>
              <a:rPr lang="zh-TW" altLang="en-US" sz="4400" dirty="0" smtClean="0">
                <a:solidFill>
                  <a:srgbClr val="FFFF00"/>
                </a:solidFill>
              </a:rPr>
              <a:t>？</a:t>
            </a:r>
            <a:endParaRPr lang="zh-TW" altLang="en-US" sz="4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6720" y="277164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464130" y="1264560"/>
            <a:ext cx="2690100" cy="150708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accent4">
                    <a:lumMod val="50000"/>
                  </a:schemeClr>
                </a:solidFill>
              </a:rPr>
              <a:t>一心二用</a:t>
            </a:r>
          </a:p>
        </p:txBody>
      </p:sp>
      <p:sp>
        <p:nvSpPr>
          <p:cNvPr id="7" name="雲朵形圖說文字 6"/>
          <p:cNvSpPr/>
          <p:nvPr/>
        </p:nvSpPr>
        <p:spPr>
          <a:xfrm>
            <a:off x="3154230" y="1539240"/>
            <a:ext cx="2872950" cy="1320870"/>
          </a:xfrm>
          <a:prstGeom prst="cloud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4400" dirty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zh-TW" altLang="en-US" sz="3200" dirty="0">
                <a:solidFill>
                  <a:schemeClr val="accent4">
                    <a:lumMod val="50000"/>
                  </a:schemeClr>
                </a:solidFill>
              </a:rPr>
              <a:t>一見如故</a:t>
            </a:r>
          </a:p>
        </p:txBody>
      </p:sp>
      <p:sp>
        <p:nvSpPr>
          <p:cNvPr id="8" name="雲朵形圖說文字 7"/>
          <p:cNvSpPr/>
          <p:nvPr/>
        </p:nvSpPr>
        <p:spPr>
          <a:xfrm>
            <a:off x="6027180" y="1281030"/>
            <a:ext cx="3848340" cy="143679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accent4">
                    <a:lumMod val="50000"/>
                  </a:schemeClr>
                </a:solidFill>
              </a:rPr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29035" y="2412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5" name="雲朵形圖說文字 4"/>
          <p:cNvSpPr/>
          <p:nvPr/>
        </p:nvSpPr>
        <p:spPr>
          <a:xfrm>
            <a:off x="2475780" y="977400"/>
            <a:ext cx="2690100" cy="150708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4400" dirty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zh-TW" altLang="en-US" sz="2400" dirty="0">
                <a:solidFill>
                  <a:schemeClr val="accent4">
                    <a:lumMod val="50000"/>
                  </a:schemeClr>
                </a:solidFill>
              </a:rPr>
              <a:t>小熊，那你呢？</a:t>
            </a:r>
          </a:p>
        </p:txBody>
      </p:sp>
      <p:sp>
        <p:nvSpPr>
          <p:cNvPr id="7" name="雲朵形圖說文字 6"/>
          <p:cNvSpPr/>
          <p:nvPr/>
        </p:nvSpPr>
        <p:spPr>
          <a:xfrm>
            <a:off x="5676180" y="1005540"/>
            <a:ext cx="2690100" cy="150708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4400" dirty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zh-TW" altLang="en-US" sz="2400" dirty="0">
                <a:solidFill>
                  <a:schemeClr val="accent4">
                    <a:lumMod val="50000"/>
                  </a:schemeClr>
                </a:solidFill>
              </a:rPr>
              <a:t>我想想</a:t>
            </a:r>
            <a:r>
              <a:rPr lang="en-US" altLang="zh-TW" sz="2400" dirty="0">
                <a:solidFill>
                  <a:schemeClr val="accent4">
                    <a:lumMod val="50000"/>
                  </a:schemeClr>
                </a:solidFill>
              </a:rPr>
              <a:t>...</a:t>
            </a:r>
            <a:endParaRPr lang="zh-TW" altLang="en-US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608225" y="1640315"/>
            <a:ext cx="259107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493800" y="1511675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533660" y="1640315"/>
            <a:ext cx="4799520" cy="6323582"/>
          </a:xfrm>
          <a:prstGeom prst="rect">
            <a:avLst/>
          </a:prstGeom>
          <a:ln>
            <a:noFill/>
          </a:ln>
        </p:spPr>
      </p:pic>
      <p:sp>
        <p:nvSpPr>
          <p:cNvPr id="5" name="雲朵形圖說文字 4"/>
          <p:cNvSpPr/>
          <p:nvPr/>
        </p:nvSpPr>
        <p:spPr>
          <a:xfrm>
            <a:off x="6933420" y="-182880"/>
            <a:ext cx="2690100" cy="146304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4400" dirty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en-US" altLang="zh-TW" sz="2400" dirty="0" smtClean="0">
                <a:solidFill>
                  <a:schemeClr val="accent4">
                    <a:lumMod val="50000"/>
                  </a:schemeClr>
                </a:solidFill>
              </a:rPr>
              <a:t>3</a:t>
            </a:r>
            <a:r>
              <a:rPr lang="zh-TW" altLang="en-US" sz="2400" dirty="0" smtClean="0">
                <a:solidFill>
                  <a:schemeClr val="accent4">
                    <a:lumMod val="50000"/>
                  </a:schemeClr>
                </a:solidFill>
              </a:rPr>
              <a:t>  </a:t>
            </a:r>
            <a:r>
              <a:rPr lang="en-US" altLang="zh-TW" sz="2400" dirty="0" smtClean="0">
                <a:solidFill>
                  <a:schemeClr val="accent4">
                    <a:lumMod val="50000"/>
                  </a:schemeClr>
                </a:solidFill>
              </a:rPr>
              <a:t>8</a:t>
            </a:r>
            <a:r>
              <a:rPr lang="zh-TW" altLang="en-US" sz="2400" dirty="0" smtClean="0">
                <a:solidFill>
                  <a:schemeClr val="accent4">
                    <a:lumMod val="50000"/>
                  </a:schemeClr>
                </a:solidFill>
              </a:rPr>
              <a:t>  阿  花  </a:t>
            </a:r>
            <a:endParaRPr lang="zh-TW" altLang="en-US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59000"/>
                                  </p:stCondLst>
                                  <p:childTnLst>
                                    <p:animMotion origin="layout" path="M -0.13166 -0.0042 L -0.13166 -0.0042 C -0.14016 -0.0063 -0.14866 -0.00882 -0.15733 -0.01029 C -0.16142 -0.01092 -0.16551 -0.01134 -0.16945 -0.01239 C -0.17402 -0.01344 -0.17843 -0.01554 -0.18299 -0.01638 C -0.19512 -0.01827 -0.2074 -0.01785 -0.21937 -0.02037 C -0.22583 -0.02163 -0.23244 -0.02331 -0.23906 -0.02436 C -0.2515 -0.02625 -0.28063 -0.02793 -0.2904 -0.02835 L -0.33118 -0.03045 C -0.40992 -0.0399 -0.2852 -0.02415 -0.36441 -0.03654 C -0.38063 -0.03906 -0.3967 -0.04137 -0.41292 -0.04263 C -0.51591 -0.0504 -0.43465 -0.04053 -0.50205 -0.04662 C -0.59906 -0.05543 -0.52567 -0.05061 -0.59575 -0.05459 C -0.61544 -0.06068 -0.63496 -0.06803 -0.65481 -0.07286 C -0.66583 -0.07538 -0.67701 -0.07769 -0.68803 -0.08084 C -0.69764 -0.08378 -0.70725 -0.08714 -0.7167 -0.09092 C -0.74788 -0.10331 -0.76473 -0.11087 -0.79229 -0.12326 C -0.79512 -0.12452 -0.82394 -0.13691 -0.82709 -0.13922 C -0.8326 -0.14342 -0.83811 -0.14762 -0.84378 -0.1514 C -0.84819 -0.15434 -0.85307 -0.15602 -0.85733 -0.15938 C -0.86425 -0.16505 -0.86677 -0.17093 -0.87244 -0.17765 C -0.87764 -0.18374 -0.88032 -0.185 -0.88457 -0.19172 C -0.88567 -0.19361 -0.88646 -0.19571 -0.88756 -0.19781 C -0.89701 -0.21524 -0.88803 -0.1976 -0.89512 -0.21188 C -0.89591 -0.21608 -0.89685 -0.22196 -0.89811 -0.22595 C -0.89906 -0.22868 -0.90016 -0.23141 -0.9011 -0.23414 C -0.90063 -0.23666 -0.90126 -0.24044 -0.89969 -0.24212 C -0.89764 -0.24443 -0.89465 -0.24485 -0.89213 -0.24422 C -0.88709 -0.24275 -0.87764 -0.22973 -0.87544 -0.22595 C -0.87197 -0.21965 -0.86961 -0.21251 -0.86646 -0.20579 C -0.86299 -0.19907 -0.8589 -0.19277 -0.85575 -0.18563 C -0.84929 -0.17093 -0.84252 -0.14867 -0.83764 -0.13334 C -0.8367 -0.12053 -0.83166 -0.06824 -0.83307 -0.05669 C -0.84315 0.02331 -0.84347 0.09408 -0.90425 0.13293 C -0.93418 0.15204 -0.96866 0.15435 -1.00095 0.16506 C -1.01244 0.16191 -1.1978 0.16296 -1.24567 0.07434 C -1.24914 0.06825 -1.24866 0.05964 -1.25024 0.05229 C -1.24977 0.04074 -1.25276 0.02793 -1.24866 0.01785 C -1.2263 -0.03843 -1.18252 -0.07664 -1.14299 -0.10709 C -1.10693 -0.13481 -1.07008 -0.16148 -1.03118 -0.18164 C -0.91622 -0.24149 -0.71244 -0.3446 -0.57008 -0.37085 C -0.48394 -0.38681 -0.3967 -0.39101 -0.31008 -0.40109 C -0.2611 -0.3929 -0.22457 -0.39962 -0.18614 -0.35888 C -0.18032 -0.35258 -0.17906 -0.34145 -0.17544 -0.33263 C -0.1811 -0.30701 -0.18299 -0.27992 -0.19213 -0.25619 C -0.21906 -0.18647 -0.30315 -0.12935 -0.34173 -0.101 C -0.36362 -0.08504 -0.3874 -0.07391 -0.41134 -0.06467 C -0.46378 -0.04452 -0.51481 -0.03906 -0.56851 -0.03045 C -0.61638 -0.03255 -0.66457 -0.03024 -0.71213 -0.03654 C -0.74646 -0.04095 -0.78362 -0.06257 -0.81355 -0.08483 C -0.82 -0.08987 -0.82551 -0.09701 -0.83166 -0.1031 C -0.8337 -0.10982 -0.83811 -0.11591 -0.83764 -0.12326 C -0.83654 -0.14321 -0.83449 -0.16421 -0.82709 -0.18164 C -0.82268 -0.19214 -0.81292 -0.19739 -0.80441 -0.2018 C -0.76205 -0.22448 -0.73717 -0.21923 -0.68945 -0.22196 C -0.66331 -0.21986 -0.63685 -0.2207 -0.61087 -0.21587 C -0.55685 -0.20621 -0.48205 -0.17954 -0.43103 -0.15539 C -0.39607 -0.1388 -0.3304 -0.09974 -0.29953 -0.06866 C -0.28693 -0.05606 -0.27827 -0.0378 -0.26772 -0.02247 C -0.26536 -0.00945 -0.25607 0.02541 -0.26315 0.04011 C -0.28394 0.08337 -0.33166 0.11844 -0.36441 0.13482 C -0.44142 0.17325 -0.50725 0.17871 -0.58977 0.18522 C -0.64 0.18921 -0.69055 0.18921 -0.74095 0.19131 C -0.8989 0.17955 -0.90221 0.1869 -1.05386 0.147 C -1.12032 0.12936 -1.21906 0.09744 -1.28205 0.05628 C -1.30205 0.04305 -1.31827 0.02121 -1.33638 0.00378 C -1.3304 -0.12179 -1.34425 -0.12725 -1.16126 -0.1514 C -0.93544 -0.18122 -0.70772 -0.16484 -0.48095 -0.17156 C -0.39449 -0.14216 -0.33134 -0.13397 -0.25859 -0.06467 C -0.24 -0.04704 -0.22835 -0.01911 -0.21323 0.00378 C -0.21276 0.02604 -0.20725 0.04893 -0.21181 0.07035 C -0.23937 0.20097 -0.38205 0.27573 -0.44756 0.31626 C -0.49717 0.34692 -0.55276 0.35616 -0.6063 0.37065 C -0.83008 0.43113 -0.90819 0.41454 -1.17481 0.42714 C -1.25685 0.41706 -1.39559 0.40929 -1.47701 0.36666 C -1.51906 0.34461 -1.55465 0.30492 -1.59339 0.27405 C -1.53701 0.12369 -1.57323 0.18396 -1.37276 0.07245 C -1.18977 -0.0294 -0.89134 -0.06362 -0.73796 -0.09701 C -0.67748 -0.09302 -0.6167 -0.09386 -0.55654 -0.08483 C -0.52851 -0.08063 -0.52961 -0.0462 -0.54142 -0.02037 C -0.55638 0.01239 -0.62536 0.07161 -0.64268 0.08253 C -0.70882 0.12369 -0.77685 0.15897 -0.8452 0.19341 C -0.88677 0.2142 -0.92961 0.23121 -0.97229 0.2478 C -1.1074 0.3003 -1.20284 0.32319 -1.35307 0.3486 C -1.38803 0.35448 -1.42362 0.35133 -1.4589 0.35259 C -1.4841 0.35049 -1.51859 0.37275 -1.53449 0.3465 C -1.55276 0.31605 -1.54614 0.26439 -1.53292 0.22953 C -1.51402 0.17976 -1.37591 0.10227 -1.35449 0.09051 C -1.26772 0.04242 -1.17213 0.00189 -1.0811 -0.02835 C -1.03402 -0.0441 -0.98709 -0.06068 -0.9389 -0.06866 C -0.86221 -0.08168 -0.78473 -0.08357 -0.70772 -0.09092 C -0.67654 -0.08567 -0.60189 -0.08462 -0.57307 -0.04452 C -0.56126 -0.02793 -0.56095 -0.00147 -0.55496 0.01995 C -0.55796 0.03801 -0.5589 0.05712 -0.5641 0.07434 C -0.58583 0.14742 -0.6252 0.19236 -0.66835 0.2478 C -0.68284 0.26628 -0.69953 0.2814 -0.71528 0.2982 C -0.7167 0.29967 -0.72079 0.30408 -0.71969 0.30219 C -0.69055 0.24759 -0.65638 0.21672 -0.60788 0.18123 C -0.5441 0.13482 -0.51717 0.11046 -0.44914 0.07833 C -0.33575 0.02499 -0.35859 0.03087 -0.29339 0.01995 C -0.29748 0.02331 -0.30142 0.02688 -0.30551 0.03003 C -0.34583 0.05985 -0.3863 0.08316 -0.43103 0.10269 C -0.46331 0.11655 -0.56693 0.15351 -0.61701 0.16107 C -0.64662 0.16548 -0.67638 0.16653 -0.70614 0.16905 C -0.71276 0.16653 -0.72268 0.16926 -0.72583 0.16107 C -0.72866 0.1533 -0.72221 0.14385 -0.71827 0.13692 C -0.70646 0.11676 -0.67024 0.09198 -0.6578 0.08442 C -0.63071 0.06804 -0.54725 0.01953 -0.50662 0.00777 C -0.48929 0.00294 -0.47134 0.00252 -0.4537 -0.00021 C -0.45827 0.00987 -0.46142 0.02121 -0.46725 0.03003 C -0.47733 0.04515 -0.53055 0.09282 -0.53528 0.0966 C -0.56173 0.11676 -0.61607 0.14847 -0.64567 0.16107 C -0.72851 0.19614 -0.72095 0.19362 -0.76961 0.20538 C -0.76063 0.19341 -0.76252 0.1953 -0.74551 0.18123 C -0.68614 0.13251 -0.65166 0.11508 -0.57166 0.08253 C -0.52662 0.06405 -0.48016 0.05313 -0.43402 0.04011 C -0.41307 0.03423 -0.39181 0.03024 -0.37055 0.02604 C -0.32819 0.01743 -0.33229 0.01869 -0.29796 0.01596 C -0.31559 0.03612 -0.31717 0.0399 -0.34788 0.05418 C -0.3937 0.07581 -0.43811 0.10353 -0.48536 0.11865 C -0.56016 0.1428 -0.51843 0.13083 -0.61087 0.15309 C -0.61622 0.15057 -0.62142 0.15057 -0.61386 0.13692 C -0.60473 0.11991 -0.59433 0.10374 -0.58221 0.09051 C -0.53292 0.03675 -0.49024 -0.01218 -0.42945 -0.0527 L -0.40221 -0.07076 C -0.40992 -0.02499 -0.40347 -0.04914 -0.45213 0.01197 C -0.46 0.02163 -0.46914 0.02961 -0.4778 0.03801 C -0.50662 0.06594 -0.53748 0.09219 -0.57166 0.10668 C -0.57559 0.10836 -0.57969 0.10941 -0.58362 0.11067 C -0.58142 0.09639 -0.57796 0.06258 -0.57008 0.04809 C -0.56567 0.04011 -0.55985 0.03318 -0.55339 0.02793 C -0.51985 0.00063 -0.46756 -0.02457 -0.43244 -0.03843 C -0.41118 -0.04704 -0.36756 -0.05858 -0.36756 -0.05858 C -0.36646 -0.05333 -0.36425 -0.04809 -0.36441 -0.04263 C -0.36567 -0.00567 -0.39307 0.0651 -0.39922 0.08043 C -0.42079 0.13461 -0.43103 0.16296 -0.4567 0.21546 C -0.46614 0.23478 -0.47559 0.25452 -0.48693 0.27195 C -0.5074 0.30303 -0.52929 0.33243 -0.55197 0.36057 C -0.56189 0.37296 -0.58803 0.38661 -0.59874 0.39291 C -0.60126 0.38829 -0.60425 0.38388 -0.6063 0.37884 C -0.61181 0.36561 -0.62142 0.33852 -0.62142 0.33852 C -0.62583 0.30933 -0.61985 0.34314 -0.62599 0.32235 C -0.6274 0.31773 -0.62803 0.3129 -0.62898 0.30828 L -0.6441 0.32025 C -0.64772 0.32298 -0.65087 0.32655 -0.65481 0.32844 C -0.68756 0.34356 -0.70016 0.3528 -0.73339 0.35658 L -0.76819 0.36057 L -0.82252 0.35868 C -0.82567 0.35847 -0.82882 0.35805 -0.83166 0.35658 C -0.83433 0.35532 -0.8367 0.35259 -0.83922 0.35049 C -0.83969 0.34797 -0.84079 0.34524 -0.84063 0.34251 C -0.83922 0.31248 -0.83559 0.31185 -0.8104 0.2961 C -0.80394 0.29211 -0.79638 0.29232 -0.78929 0.29001 C -0.78173 0.2877 -0.77418 0.28434 -0.76662 0.28203 C -0.70331 0.26208 -0.72504 0.26565 -0.68347 0.26187 C -0.65575 0.2646 -0.64473 0.26271 -0.62142 0.27195 C -0.6178 0.27342 -0.61449 0.27594 -0.61087 0.27804 C -0.60788 0.28203 -0.60189 0.28434 -0.60189 0.29001 C -0.60189 0.31458 -0.61071 0.33033 -0.62457 0.34251 C -0.63622 0.3528 -0.64756 0.36456 -0.66079 0.37065 C -0.6863 0.38262 -0.69985 0.39039 -0.72725 0.3969 C -0.74032 0.40005 -0.75355 0.40089 -0.76662 0.40299 C -0.80898 0.40026 -0.8515 0.4011 -0.89355 0.39501 C -0.91244 0.39207 -0.93638 0.37569 -0.95402 0.36477 C -0.96016 0.35469 -0.96961 0.34692 -0.97229 0.33453 C -0.97465 0.32319 -0.97512 0.30618 -0.96772 0.30009 C -0.90725 0.252 -0.84252 0.2142 -0.77717 0.17913 C -0.74788 0.16359 -0.71591 0.15771 -0.68504 0.14889 C -0.53055 0.10563 -0.55512 0.11151 -0.44756 0.0945 L -0.36299 0.0966 C -0.36142 0.0966 -0.35953 0.09702 -0.35843 0.09849 C -0.35685 0.10059 -0.35638 0.10395 -0.35544 0.10668 C -0.35685 0.10857 -0.35811 0.1113 -0.36 0.11277 C -0.37733 0.126 -0.37386 0.12075 -0.39166 0.12684 C -0.39685 0.12852 -0.40158 0.13167 -0.40677 0.13293 C -0.44583 0.14175 -0.46158 0.1428 -0.49748 0.147 L -0.65622 0.1449 C -0.65811 0.1449 -0.66142 0.14322 -0.66079 0.14091 C -0.65937 0.13566 -0.65544 0.13167 -0.65166 0.12873 C -0.64362 0.12243 -0.61575 0.11403 -0.60945 0.11277 C -0.54284 0.09912 -0.54063 0.09933 -0.49748 0.0945 C -0.49544 0.09513 -0.4904 0.09429 -0.4915 0.0966 C -0.4978 0.10983 -0.52095 0.1197 -0.52929 0.12285 C -0.56441 0.13587 -0.59906 0.15162 -0.63512 0.15897 L -0.70315 0.17325 C -0.72583 0.17829 -0.74835 0.18543 -0.77118 0.18921 C -0.8778 0.20727 -0.87386 0.20601 -0.94803 0.20937 C -0.94126 0.12768 -0.95008 0.18144 -0.80441 0.1449 L -0.70016 0.11865 C -0.6652 0.1092 -0.63087 0.09597 -0.59575 0.08841 C -0.42221 0.05103 -0.43213 0.05418 -0.30851 0.0441 L -0.2526 0.04809 C -0.24772 0.04998 -0.26016 0.05754 -0.26473 0.06027 C -0.27544 0.06636 -0.28662 0.07077 -0.29796 0.07434 C -0.33654 0.08631 -0.37512 0.09891 -0.41433 0.10668 C -0.54725 0.13293 -0.55433 0.1302 -0.66079 0.13293 L -0.83008 0.13083 C -0.83701 0.13041 -0.84614 0.13041 -0.84977 0.12285 C -0.85229 0.1176 -0.84504 0.11109 -0.84063 0.10857 C -0.78284 0.0756 -0.75323 0.06993 -0.6926 0.05628 C -0.62457 0.04074 -0.49906 0.01869 -0.44614 0.01197 C -0.41859 0.0084 -0.39071 0.00924 -0.36299 0.00777 C -0.33166 0.00924 -0.30032 0.00798 -0.26929 0.01197 C -0.26725 0.01218 -0.26693 0.01743 -0.26772 0.01995 C -0.26866 0.02352 -0.27118 0.02625 -0.2737 0.02793 C -0.28898 0.03843 -0.30457 0.04851 -0.32063 0.05628 C -0.33544 0.06321 -0.35087 0.06741 -0.36599 0.07245 C -0.43733 0.09534 -0.49811 0.10962 -0.57465 0.12285 C -0.59922 0.12705 -0.62394 0.12684 -0.64866 0.12873 C -0.67134 0.13293 -0.69386 0.13839 -0.7167 0.14091 C -0.74189 0.14364 -0.76803 0.15372 -0.79229 0.1449 C -0.8 0.14217 -0.7852 0.12495 -0.77874 0.11865 C -0.76992 0.11025 -0.75874 0.10731 -0.74851 0.10269 C -0.70756 0.084 -0.62961 0.06006 -0.59874 0.05817 L -0.5641 0.05628 C -0.55544 0.05481 -0.54693 0.05124 -0.53827 0.05229 C -0.53591 0.0525 -0.54221 0.0567 -0.54441 0.05817 C -0.55024 0.06216 -0.55638 0.06552 -0.56252 0.06825 C -0.5715 0.07224 -0.58063 0.07539 -0.58977 0.07833 C -0.63008 0.09156 -0.66945 0.10269 -0.71071 0.11067 C -0.76504 0.12117 -0.81937 0.13062 -0.87402 0.13881 C -0.91827 0.14553 -0.98914 0.14973 -1.03276 0.15309 C -1.03922 0.15162 -1.05969 0.15015 -1.02819 0.13692 C -0.98992 0.12075 -0.95118 0.10584 -0.91181 0.0966 L -0.69103 0.0441 C -0.61008 0.02646 -0.49953 0.00735 -0.41733 -0.00021 C -0.35292 -0.00609 -0.28835 -0.00819 -0.22394 -0.01239 C -0.20882 -0.01155 -0.19355 -0.01176 -0.17859 -0.01029 C -0.17386 -0.00987 -0.1641 -0.01239 -0.16488 -0.0063 C -0.1663 0.00273 -0.17512 0.00693 -0.18158 0.00987 C -0.19717 0.01701 -0.2137 0.02058 -0.22992 0.02394 C -0.28819 0.03612 -0.34662 0.04851 -0.40536 0.05628 C -0.49323 0.06783 -0.58158 0.07602 -0.66992 0.08253 L -0.97229 0.10458 C -1.00362 0.10668 -1.21402 0.11739 -1.25481 0.11865 L -1.42252 0.12285 C -1.37575 0.10668 -1.32945 0.08694 -1.28205 0.07434 C -1.23559 0.06216 -1.18835 0.05565 -1.14158 0.04809 C -1.03087 0.03066 -0.91717 0.01785 -0.80599 0.01197 C -0.75008 0.00882 -0.69402 0.00924 -0.63811 0.00777 C -0.58189 0.01155 -0.28945 -0.00294 -0.14977 0.05817 C -0.14 0.06258 -0.13166 0.07161 -0.12252 0.07833 C -0.1211 0.08715 -0.1167 0.09576 -0.11811 0.10458 C -0.11906 0.11067 -0.12441 0.11445 -0.12866 0.11676 C -0.17953 0.14448 -0.18457 0.13734 -0.24347 0.14091 L -0.41134 0.13881 C -0.46252 0.13608 -0.63559 0.10416 -0.66236 0.09849 C -0.69213 0.0924 -0.74221 0.07728 -0.7726 0.06237 C -0.7811 0.05817 -0.78882 0.05145 -0.79685 0.0462 C -0.76221 0.0084 -0.77717 0.0189 -0.70158 0.00588 C -0.68032 0.0021 -0.50914 -0.0294 -0.46268 -0.03255 C -0.39276 -0.03717 -0.32268 -0.0378 -0.2526 -0.04053 C -0.23843 -0.03927 -0.22142 -0.04809 -0.21024 -0.03654 C -0.2041 -0.03003 -0.21811 -0.01638 -0.22536 -0.01239 C -0.25591 0.00441 -0.28866 0.01302 -0.32063 0.02394 C -0.45953 0.07182 -0.51292 0.07182 -0.69103 0.0966 C -0.80583 0.11256 -0.92063 0.12747 -1.03575 0.13881 C -1.07213 0.14238 -1.32173 0.15141 -1.36205 0.15309 L -1.65386 0.14301 C -1.68299 0.14112 -1.6515 0.11319 -1.64488 0.10857 C -1.6252 0.09534 -1.6041 0.0861 -1.58284 0.07833 C -1.54394 0.06447 -1.50457 0.05376 -1.46488 0.0441 C -1.37512 0.02247 -1.01213 -0.06089 -0.87544 -0.08294 C -0.63638 -0.12116 -0.5452 -0.11612 -0.27827 -0.12914 C -0.23229 -0.12704 -0.12142 -0.13103 -0.07118 -0.0989 C -0.05229 -0.08693 -0.04095 -0.06005 -0.02583 -0.04053 C -0.03544 -0.02982 -0.0441 -0.01743 -0.05449 -0.00819 C -0.1126 0.04179 -0.1967 0.07056 -0.25559 0.0945 C -0.30851 0.11613 -0.37496 0.13335 -0.42945 0.14301 C -0.47969 0.15183 -0.53024 0.15813 -0.58063 0.16506 C -0.63339 0.17241 -0.64457 0.17283 -0.6926 0.17724 C -0.70961 0.17661 -0.72835 0.1848 -0.74394 0.17514 C -0.75307 0.16947 -0.72488 0.16674 -0.71528 0.16317 C -0.69418 0.15519 -0.67307 0.147 -0.65166 0.14091 C -0.63481 0.13608 -0.61764 0.13293 -0.60032 0.13083 C -0.57024 0.12726 -0.47071 0.12012 -0.42488 0.11676 C -0.38819 0.12012 -0.35118 0.12054 -0.31465 0.12684 C -0.30504 0.12852 -0.30866 0.14763 -0.31307 0.15099 C -0.34425 0.17388 -0.37654 0.19446 -0.40977 0.21147 C -0.45071 0.23247 -0.49937 0.24507 -0.54284 0.25788 C -0.59323 0.23961 -0.64441 0.22512 -0.69402 0.20349 C -0.88048 0.12159 -1.1315 0.01155 -1.32284 -0.10898 C -1.42236 -0.17177 -1.52882 -0.24359 -1.60851 -0.3488 C -1.63197 -0.37967 -1.64583 -0.42125 -1.66441 -0.45758 C -1.65591 -0.51533 -1.68284 -0.62599 -1.63874 -0.63103 C -0.81937 -0.72301 -0.60095 -0.68353 -0.04252 -0.60079 C 0.01606 -0.58147 0.06173 -0.57727 0.11023 -0.53423 C 0.11401 -0.53087 0.11417 -0.52352 0.11622 -0.51806 C 0.1011 -0.49664 0.08897 -0.4706 0.07086 -0.45359 C 0.04393 -0.42839 0.01512 -0.40382 -0.0167 -0.39311 C -0.23685 -0.3194 -0.45937 -0.26018 -0.68189 -0.2018 C -0.78662 -0.1745 -1.04394 -0.15539 -1.12646 -0.14741 C -1.15166 -0.1493 -1.18457 -0.12893 -1.20189 -0.1535 C -1.21449 -0.17135 -1.16835 -0.1745 -1.15055 -0.18164 C -1.11087 -0.19739 -1.0704 -0.21104 -1.02961 -0.22196 C -0.97055 -0.23792 -0.91103 -0.25073 -0.85134 -0.26228 C 0.19071 -0.46535 -0.2304 -0.35363 0.17527 -0.46367 C 0.13984 -0.41642 0.15937 -0.43868 0.05433 -0.40718 C -0.03134 -0.38156 -0.1178 -0.36077 -0.20425 -0.34061 C -0.25937 -0.3278 -0.31481 -0.31541 -0.37055 -0.30848 C -0.90095 -0.24233 -0.81843 -0.24779 -1.10977 -0.23603 C -1.12992 -0.23666 -1.15118 -0.22931 -1.17024 -0.23813 C -1.17796 -0.2417 -1.15685 -0.25073 -1.14914 -0.2543 C -1.12394 -0.26564 -1.09811 -0.27551 -1.07197 -0.28244 C -1.02551 -0.29504 -0.97827 -0.30302 -0.93134 -0.31247 C -0.61796 -0.37568 -0.67402 -0.35447 -0.19512 -0.40718 C -0.13512 -0.39584 -0.06977 -0.40823 -0.01528 -0.37295 C 0.00252 -0.3614 -0.01118 -0.31709 -0.02126 -0.29462 C -0.04331 -0.24506 -0.07229 -0.19907 -0.1074 -0.16547 C -0.23465 -0.0441 -0.36929 0.06363 -0.50504 0.16716 C -0.70284 0.31773 -1.42551 0.71063 -1.45591 0.72764 C -1.53386 0.77132 -1.51874 0.76607 -1.56315 0.77804 C -1.5611 0.77531 -1.55937 0.77237 -1.55717 0.76985 C -1.24803 0.41811 -1.35197 0.54284 -0.72425 0.03612 C -0.56063 -0.09617 -0.3926 -0.21881 -0.22536 -0.34271 C -0.09276 -0.44099 0.30141 -0.74317 0.17527 -0.63103 C 0.12645 -0.58777 0.22882 -0.67954 0.09968 -0.5504 C 0.06456 -0.51533 0.02976 -0.47984 -0.00772 -0.4496 C -0.18299 -0.30827 -0.35953 -0.16988 -0.53827 -0.03654 C -0.71181 0.09303 -0.88914 0.21336 -1.06441 0.33852 L -1.18819 0.42714 C -1.1211 0.2373 -1.14126 0.27993 -0.95559 0.00378 C -0.89874 -0.08084 -0.84299 -0.17219 -0.76961 -0.22994 C -0.57244 -0.38555 -0.35748 -0.49727 -0.15134 -0.63103 C 0.16945 -0.60436 0.09275 -0.66673 -0.32977 0.02604 C -0.41024 0.15813 -0.51512 0.26019 -0.61087 0.37275 C -0.68252 0.45674 -0.74347 0.50882 -0.81953 0.57833 C -0.80599 0.55208 -0.79418 0.52415 -0.77874 0.49979 C -0.66866 0.32655 -0.53323 0.17136 -0.39024 0.05229 C -0.3252 -0.0021 -0.24803 -0.02436 -0.17701 -0.06278 C -0.17496 -0.04452 -0.17008 -0.02667 -0.17103 -0.00819 C -0.18709 0.30996 -0.23937 0.49433 -0.41292 0.7982 C -0.45386 0.86981 -0.53481 0.87611 -0.59575 0.91496 L -1.20945 0.8444 C -1.27607 0.80093 -1.15024 0.66191 -1.10835 0.58043 C -0.42929 -0.73687 -0.8137 -0.61801 -0.13922 -0.63103 C -0.04394 -0.60814 0.09118 -0.66841 0.14645 -0.56236 C 0.18708 -0.48488 0.06141 -0.41054 0.01039 -0.34481 C -0.55528 0.38535 -0.50693 0.2835 -1.18677 0.91496 C -1.39796 0.85784 -1.71654 0.99559 -1.82016 0.7436 C -1.90788 0.53045 -1.62362 0.33117 -1.50126 0.15099 C -0.96599 -0.63649 -1.11701 -0.47102 -0.44914 -0.63103 C -0.3726 0.03087 -0.33906 -0.28958 -0.76063 0.47963 C -0.83465 0.61487 -0.88662 0.79736 -1.00095 0.86666 C -1.1463 0.95485 -1.31922 0.899 -1.47859 0.91496 C -1.58126 0.90488 -1.78803 1.02226 -1.78693 0.88472 C -1.78347 0.48026 -1.25638 -0.33452 -1.0841 -0.63103 C -0.95969 -0.56446 -0.7874 -0.57811 -0.71071 -0.43133 C -0.65985 -0.3341 -0.76504 -0.20432 -0.80599 -0.0989 C -0.93166 0.22449 -0.98646 0.64217 -1.20945 0.85259 C -1.39307 1.02541 -1.65796 0.89417 -1.88221 0.91496 C -2.24929 0.67031 -1.53433 -0.24968 -1.13859 -0.39311 L -0.48236 -0.63103 L 0.16157 -0.57853 C 0.21669 -0.55312 0.1222 -0.43133 0.09212 -0.36497 C -0.00772 -0.14447 -0.09622 0.0903 -0.22693 0.27993 C -0.39307 0.52121 -0.60189 0.70328 -0.78929 0.91496 C -0.99638 0.88136 -1.31355 1.06069 -1.41055 0.81416 C -1.55134 0.4559 -0.83087 -0.46934 -0.72126 -0.63103 C -0.44205 -0.58588 -0.08063 -0.76375 0.11622 -0.49601 C 0.2485 -0.31625 -0.00614 -0.01239 -0.11496 0.19341 C -0.25874 0.46472 -0.45874 0.67451 -0.63055 0.91496 C -0.77969 0.88346 -0.96677 0.95653 -1.07811 0.82025 C -1.14425 0.73919 -1.0337 0.58253 -0.98284 0.48362 C -0.78252 0.09513 -0.5474 -0.25955 -0.32977 -0.63103 C -0.16488 -0.6304 0.00504 -0.68374 0.16456 -0.62893 C 0.21055 -0.61318 0.09275 -0.54557 0.0633 -0.49601 C -0.61433 0.64595 -0.11087 0.01638 -0.9874 0.91496 C -1.26882 0.85532 -1.60095 0.95821 -1.83229 0.73562 C -1.93827 0.63356 -1.74236 0.40341 -1.66599 0.26187 C -1.49449 -0.05585 -1.28504 -0.33326 -1.09465 -0.63103 C -0.67386 -0.6283 -0.07969 -1.07685 0.16771 -0.62284 C 0.60866 0.18585 -1.10252 0.84293 -1.24425 0.91496 C -1.44977 0.89228 -1.79607 1.10752 -1.86095 0.8465 C -1.95937 0.45107 -0.98536 -0.50945 -0.87701 -0.63103 C -0.53433 -0.60352 -0.1126 -0.84166 0.15102 -0.5483 C 0.31181 -0.36959 0.00472 -0.01386 -0.12866 0.20139 C -0.30378 0.48383 -0.54693 0.67724 -0.75607 0.91496 C -1.13355 0.90299 -1.5841 1.17703 -1.88819 0.87884 C -2.26819 0.50609 -1.39575 -0.51407 -1.31229 -0.63103 C -0.82457 -0.60688 -0.32142 -0.72217 0.15102 -0.55837 C 0.25559 -0.52226 0.08472 -0.26711 0.00141 -0.17555 C -0.37087 0.23289 -0.79386 0.55145 -1.19134 0.91496 C -1.39386 0.9137 -1.7978 1.18123 -1.79906 0.91097 C -1.80063 0.56636 -1.41733 0.43806 -1.19433 0.26397 C -0.75575 -0.07874 -0.33229 -0.67093 0.17527 -0.63103 C 0.52567 -0.60331 -0.27607 0.15162 -0.6063 0.31017 L -1.86551 0.91496 C -1.87307 0.87065 -1.89827 0.8255 -1.88819 0.78203 C -1.40315 -1.31961 -1.76945 -0.64153 0.12834 -0.56446 C -0.17654 -0.06215 -1.0411 1.44897 -1.41197 0.91496 C -1.58142 0.67136 -0.22284 -0.35573 0.17527 -0.63103 C 0.18787 -0.63985 0.15354 -0.60625 0.14346 -0.5926 C -0.06378 -0.31247 -0.22457 0.04452 -0.47638 0.24969 C -0.85355 0.55733 -2.1474 0.90551 -1.70536 0.91496 C -1.0578 0.92903 -0.45166 0.48089 0.17527 0.26397 C 0.17323 -0.02772 0.37842 -0.52562 0.16913 -0.61087 C -0.08158 -0.71293 -0.23969 -0.16799 -0.46882 0.00189 C -0.92788 0.3423 -1.41496 0.61067 -1.88819 0.91496 C -1.70032 0.39963 -1.70457 -0.36392 -1.32425 -0.63103 C -0.36803 -1.30281 0.76661 -0.76312 -0.15433 0.25977 C -0.43402 0.57056 -0.80441 0.69656 -1.12945 0.91496 C -1.46898 -0.12536 -1.53055 0.10941 0.15102 -0.63103 C 0.51165 -0.78979 -0.44362 0.01533 -0.78772 0.22953 C -1.90709 0.92672 -2.29118 0.96745 -1.8263 0.90698 C -1.50315 0.67304 -1.17481 0.45254 -0.85733 0.20538 C -0.80331 0.16338 -0.65969 0.00378 -0.71528 0.04221 C -1.11323 0.31605 -2.22961 1.30156 -1.88819 0.91496 C -1.72803 0.73352 -1.57811 0.53444 -1.4074 0.37065 C -1.04079 0.01827 -0.65481 -0.29714 -0.27827 -0.63103 C 0.41779 -0.09554 0.43827 -0.24653 -1.23811 0.91496 C -1.37118 1.00714 -1.5304 0.82634 -1.67654 0.78203 C -1.05937 0.31101 -0.45103 -0.18164 0.17527 -0.63103 C 0.21149 -0.65707 0.14015 -0.52289 0.10409 -0.49601 C -0.5515 -0.00483 -1.19874 0.5147 -1.88819 0.91496 C -2.05008 1.00903 -1.64977 0.55901 -1.49969 0.43533 C -1.02142 0.04053 -0.50914 -0.27572 -0.0137 -0.63103 C 0.04929 -0.58252 0.17795 -0.58273 0.17527 -0.48593 C 0.1359 0.94289 -0.04772 0.63041 -0.94504 0.91496 C -1.57512 0.81878 -3.07229 0.90761 -0.89811 -0.63103 C -0.58205 -0.85468 -0.18252 -0.6136 0.17527 -0.60478 C 0.14472 -0.33284 0.08425 0.7625 -0.1937 0.91496 C -0.3537 1.00273 -0.49607 0.69068 -0.64725 0.57833 C -0.51559 0.17514 -0.47465 -0.30596 -0.2526 -0.63103 C -0.15654 -0.77152 0.08346 -0.77047 0.17527 -0.62494 C 0.26346 -0.48509 0.14834 -0.25388 0.08897 -0.08882 C -0.03859 0.26628 -0.22236 0.58043 -0.37811 0.91496 C -0.85685 0.87002 -1.78662 1.41895 -1.81418 0.77993 C -1.88394 -0.84124 -0.44725 -0.63103 0.17527 -0.61486 C 0.02756 -0.10499 0.09559 0.6617 -0.26772 0.91496 C -0.74677 1.24927 -2.04473 1.51449 -1.88819 0.82424 C -1.67071 -0.13439 -0.57418 -0.14594 0.08299 -0.63103 C 0.45134 0.22176 0.37905 -0.09911 -1.30914 0.91496 C -1.48693 1.02184 -1.69528 0.84104 -1.88819 0.80408 C -1.86 0.32571 -2.16347 -0.62872 -1.80362 -0.63103 C -1.16882 -0.63481 -0.33465 -0.04032 -0.22693 0.794 C -0.14882 1.39879 -1.14504 0.87464 -1.60394 0.91496 C -2.10772 0.82718 -2.5137 0.82949 -0.96315 -0.35678 C -0.62866 -0.61276 -0.20441 -0.54074 0.17527 -0.63103 C 0.18456 -0.63313 0.15701 -0.62431 0.14803 -0.62095 L -1.86851 0.91496 C -1.87843 0.92231 -1.87748 0.88451 -1.87307 0.87065 C -1.71512 0.36708 -1.54662 -0.13061 -1.38331 -0.63103 C -0.88205 -0.57664 0.1496 -1.13754 0.12078 -0.46766 C 0.05606 1.03696 -1.20016 0.91727 -1.88677 0.91097 C -1.71402 0.53444 -0.86158 -2.31079 0.17527 -0.62494 C 0.43386 -0.20474 -0.09386 0.40173 -0.22835 0.91496 C -0.63355 0.39963 -1.62882 0.0735 -1.44378 -0.63103 C -1.26835 -1.29861 -0.13307 -1.10856 0.14504 -0.50609 C 0.38598 0.01596 -0.43859 0.44121 -0.7304 0.91496 C -1.10882 0.89018 -1.7263 1.31038 -1.86551 0.84041 C -2.0241 0.30513 -1.59717 -0.44687 -1.18819 -0.63103 C -0.87512 -0.77215 -0.6674 -0.08819 -0.40677 0.18333 C -0.83307 0.42714 -1.24992 0.70265 -1.68567 0.91496 C -1.73906 0.941 -1.88331 0.95443 -1.85496 0.88892 C -1.64315 0.3969 -1.45937 -0.19424 -1.08866 -0.47165 C -0.71969 -0.748 -0.24599 -0.5779 0.17527 -0.63103 C 0.05984 -0.20117 0.10913 0.39606 -0.17103 0.65897 C -0.52961 0.99559 -1.03544 0.86876 -1.47244 0.91496 C -1.51906 0.92 -1.40914 0.82214 -1.37118 0.78602 C -0.86725 0.30639 -0.35544 -0.15875 0.1526 -0.63103 C 0.53401 -0.49538 1.22929 -0.25913 -0.06961 0.91496 C -0.46189 1.26943 -1.01701 0.89354 -1.49055 0.88283 C -1.01859 0.37821 -0.58095 -0.19025 -0.07418 -0.63103 C -0.00331 -0.69277 0.16693 -0.67891 0.17527 -0.56656 C 0.21197 -0.0716 0.08551 0.42105 0.04063 0.91496 C -0.59481 0.86666 -1.38835 1.33159 -1.86551 0.76985 C -2.16693 0.41496 -1.63276 -0.39185 -1.27292 -0.63103 C -0.85008 -0.91201 -0.32866 -0.58672 0.14346 -0.56446 C -0.20473 -0.07139 -0.45859 0.58274 -0.9011 0.91496 C -1.16866 1.11592 -1.80173 1.31941 -1.82173 0.91097 C -1.85276 0.27573 -1.25827 -0.11717 -0.9767 -0.63103 C -0.84882 -0.23078 -0.39103 0.22806 -0.59276 0.57035 C -0.86488 1.03192 -1.45307 0.82445 -1.88819 0.91496 C -1.91922 0.92147 -1.84803 0.84881 -1.82173 0.82634 C -1.24425 0.33285 -0.65985 -0.14531 -0.07874 -0.63103 C 0.50425 -0.33809 0.76488 -0.29882 -0.92693 0.91496 C -1.20898 1.1176 -1.56772 0.90971 -1.88819 0.90698 L 0.17527 -0.63103 C 0.17827 -0.63334 0.16756 -0.63187 0.16456 -0.62893 L -1.36819 0.91496 C -1.53292 0.90635 -1.99418 1.02121 -1.86252 0.88892 C -1.24803 0.27048 0.1526 -0.61486 0.1526 -0.61486 C -0.15433 -0.10499 -0.33859 0.59954 -0.76819 0.91496 C -1.87055 1.72512 -1.8641 1.33873 -1.8641 0.84041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2" dur="1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30</Words>
  <Application>Microsoft Office PowerPoint</Application>
  <PresentationFormat>自訂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2019-10-30T02:13:39Z</dcterms:modified>
  <dc:language>zh-TW</dc:language>
</cp:coreProperties>
</file>