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43760" y="30277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75360" y="421680"/>
            <a:ext cx="5577840" cy="2352000"/>
          </a:xfrm>
          <a:prstGeom prst="wedgeEllipseCallout">
            <a:avLst>
              <a:gd name="adj1" fmla="val -24931"/>
              <a:gd name="adj2" fmla="val 68332"/>
            </a:avLst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accent2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630680" y="1432560"/>
            <a:ext cx="1837200" cy="1173480"/>
          </a:xfrm>
          <a:prstGeom prst="wedgeRoundRectCallou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solidFill>
                  <a:srgbClr val="FFC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一見如故</a:t>
            </a:r>
            <a:endParaRPr lang="zh-TW" altLang="en-US" sz="2800" dirty="0">
              <a:solidFill>
                <a:srgbClr val="FFC0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4308360" y="1431720"/>
            <a:ext cx="1837200" cy="1173480"/>
          </a:xfrm>
          <a:prstGeom prst="wedgeRoundRectCallout">
            <a:avLst>
              <a:gd name="adj1" fmla="val -2583"/>
              <a:gd name="adj2" fmla="val 88474"/>
              <a:gd name="adj3" fmla="val 16667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C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一鼓作氣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879360" y="484050"/>
            <a:ext cx="2904720" cy="1895340"/>
          </a:xfrm>
          <a:prstGeom prst="cloudCallout">
            <a:avLst>
              <a:gd name="adj1" fmla="val -5643"/>
              <a:gd name="adj2" fmla="val 80489"/>
            </a:avLst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65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矩形圖說文字 3"/>
          <p:cNvSpPr/>
          <p:nvPr/>
        </p:nvSpPr>
        <p:spPr>
          <a:xfrm>
            <a:off x="2581680" y="194490"/>
            <a:ext cx="2904720" cy="1895340"/>
          </a:xfrm>
          <a:prstGeom prst="wedgeRectCallou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</a:rPr>
              <a:t>小熊，那你呢？</a:t>
            </a:r>
          </a:p>
        </p:txBody>
      </p:sp>
      <p:sp>
        <p:nvSpPr>
          <p:cNvPr id="6" name="直線圖說文字 3 5"/>
          <p:cNvSpPr/>
          <p:nvPr/>
        </p:nvSpPr>
        <p:spPr>
          <a:xfrm>
            <a:off x="6503640" y="589020"/>
            <a:ext cx="2904720" cy="1895340"/>
          </a:xfrm>
          <a:prstGeom prst="borderCallout3">
            <a:avLst>
              <a:gd name="adj1" fmla="val 18750"/>
              <a:gd name="adj2" fmla="val -8333"/>
              <a:gd name="adj3" fmla="val -8589"/>
              <a:gd name="adj4" fmla="val -21389"/>
              <a:gd name="adj5" fmla="val 110453"/>
              <a:gd name="adj6" fmla="val -18766"/>
              <a:gd name="adj7" fmla="val 125024"/>
              <a:gd name="adj8" fmla="val 4259"/>
            </a:avLst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1">
                    <a:lumMod val="50000"/>
                  </a:schemeClr>
                </a:solidFill>
              </a:rPr>
              <a:t>我想想</a:t>
            </a:r>
            <a:r>
              <a:rPr lang="en-US" altLang="zh-TW" sz="3200" dirty="0">
                <a:solidFill>
                  <a:schemeClr val="accent1">
                    <a:lumMod val="50000"/>
                  </a:schemeClr>
                </a:solidFill>
              </a:rPr>
              <a:t>...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2320400" y="13179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直線圖說文字 3 (無框線) 5"/>
          <p:cNvSpPr/>
          <p:nvPr/>
        </p:nvSpPr>
        <p:spPr>
          <a:xfrm>
            <a:off x="6056400" y="131790"/>
            <a:ext cx="2904720" cy="1895340"/>
          </a:xfrm>
          <a:prstGeom prst="callout3">
            <a:avLst>
              <a:gd name="adj1" fmla="val 18750"/>
              <a:gd name="adj2" fmla="val -8333"/>
              <a:gd name="adj3" fmla="val 21162"/>
              <a:gd name="adj4" fmla="val -30308"/>
              <a:gd name="adj5" fmla="val 108041"/>
              <a:gd name="adj6" fmla="val -12470"/>
              <a:gd name="adj7" fmla="val 137085"/>
              <a:gd name="adj8" fmla="val 32590"/>
            </a:avLst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accent5">
                    <a:lumMod val="50000"/>
                  </a:schemeClr>
                </a:solidFill>
              </a:rPr>
              <a:t>一時忘記</a:t>
            </a:r>
            <a:endParaRPr lang="zh-TW" altLang="en-US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11893680" y="2016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2"/>
          <a:stretch/>
        </p:blipFill>
        <p:spPr>
          <a:xfrm>
            <a:off x="11543160" y="390129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2"/>
          <a:stretch/>
        </p:blipFill>
        <p:spPr>
          <a:xfrm>
            <a:off x="11543160" y="5544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2"/>
          <a:stretch/>
        </p:blipFill>
        <p:spPr>
          <a:xfrm>
            <a:off x="10453680" y="25923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16 0.00966 L -0.16016 0.00966 C -0.16583 0.01239 -0.17134 0.0147 -0.17685 0.01764 C -0.1789 0.0189 -0.18079 0.02058 -0.18284 0.02184 C -0.18535 0.02331 -0.18803 0.02415 -0.19039 0.02583 C -0.20221 0.0336 -0.18819 0.02667 -0.19953 0.03192 C -0.20362 0.03591 -0.2074 0.04011 -0.21165 0.04389 C -0.21307 0.04536 -0.21449 0.04683 -0.21622 0.04788 C -0.21764 0.04893 -0.21921 0.04893 -0.22063 0.04998 C -0.23213 0.05754 -0.22441 0.05355 -0.23276 0.06006 C -0.2348 0.06153 -0.23685 0.06258 -0.2389 0.06405 C -0.24189 0.06657 -0.24441 0.07056 -0.24787 0.07224 C -0.25811 0.07665 -0.24567 0.07077 -0.26 0.08022 C -0.26252 0.0819 -0.2652 0.08232 -0.26756 0.08421 C -0.27039 0.08652 -0.27244 0.08988 -0.27512 0.0924 C -0.27843 0.09534 -0.28473 0.09996 -0.28866 0.10248 C -0.29118 0.10395 -0.29386 0.10479 -0.29622 0.10647 C -0.29795 0.10752 -0.29921 0.1092 -0.30079 0.11046 C -0.30284 0.11193 -0.30488 0.11298 -0.30693 0.11445 C -0.3085 0.11571 -0.30976 0.11739 -0.31134 0.11844 C -0.31496 0.12096 -0.31953 0.12285 -0.32347 0.12453 C -0.33811 0.13923 -0.31953 0.12201 -0.33858 0.13461 C -0.34095 0.13608 -0.34252 0.13881 -0.34473 0.1407 C -0.34661 0.14238 -0.34882 0.14322 -0.35071 0.14469 C -0.35291 0.14658 -0.35449 0.1493 -0.35669 0.15077 C -0.35858 0.15203 -0.36095 0.15182 -0.36284 0.15287 C -0.36488 0.15392 -0.36677 0.1556 -0.36882 0.15686 C -0.37134 0.15833 -0.37402 0.15917 -0.37638 0.16085 C -0.37811 0.1619 -0.37937 0.16358 -0.38095 0.16484 C -0.38299 0.16631 -0.38504 0.16736 -0.38693 0.16883 C -0.38961 0.17072 -0.39213 0.17282 -0.39449 0.17492 C -0.39606 0.17618 -0.39748 0.17786 -0.39906 0.17891 C -0.4011 0.18038 -0.40315 0.18143 -0.4052 0.18311 C -0.40677 0.18416 -0.40803 0.18605 -0.40961 0.1871 C -0.41118 0.18794 -0.41276 0.18815 -0.41417 0.18899 C -0.41827 0.19151 -0.42221 0.19445 -0.4263 0.19718 C -0.42835 0.19844 -0.43055 0.19949 -0.43228 0.20117 C -0.4411 0.20894 -0.4326 0.20222 -0.44142 0.20726 C -0.44347 0.20831 -0.44551 0.20978 -0.4474 0.21125 C -0.44913 0.21251 -0.45039 0.2144 -0.45197 0.21524 C -0.45386 0.21629 -0.45606 0.21671 -0.45811 0.21734 C -0.45953 0.2186 -0.46095 0.22028 -0.46252 0.22133 C -0.46724 0.22406 -0.47937 0.22826 -0.48378 0.22931 C -0.48882 0.23078 -0.49402 0.2312 -0.4989 0.23351 C -0.51827 0.24212 -0.49843 0.23372 -0.51543 0.23939 C -0.51701 0.24002 -0.51843 0.24107 -0.52 0.24149 C -0.52252 0.24233 -0.52504 0.24275 -0.52756 0.24359 C -0.52961 0.24401 -0.53165 0.24506 -0.5337 0.24548 C -0.53717 0.24632 -0.54079 0.24674 -0.54425 0.24758 C -0.54677 0.248 -0.54929 0.24905 -0.55181 0.24947 C -0.55528 0.25031 -0.5589 0.25094 -0.56236 0.25157 C -0.56945 0.25472 -0.56882 0.25493 -0.57906 0.25556 C -0.59307 0.25661 -0.60724 0.25703 -0.62126 0.25766 L -0.68032 0.25955 L -0.70441 0.26165 C -0.71102 0.26228 -0.71764 0.2627 -0.7241 0.26375 C -0.73055 0.26459 -0.73339 0.26585 -0.73921 0.26774 C -0.75858 0.26543 -0.76583 0.26711 -0.78 0.26165 C -0.78158 0.26102 -0.78315 0.2606 -0.78457 0.25955 C -0.78929 0.25661 -0.79039 0.25325 -0.79512 0.24947 C -0.79654 0.24842 -0.79827 0.24821 -0.79969 0.24758 C -0.80126 0.24548 -0.80252 0.24317 -0.80425 0.24149 C -0.80614 0.23981 -0.80835 0.23897 -0.81024 0.2375 C -0.81291 0.23561 -0.81528 0.23351 -0.8178 0.23141 C -0.82992 0.20999 -0.81433 0.23603 -0.8285 0.21734 C -0.82976 0.21566 -0.83024 0.21314 -0.8315 0.21125 C -0.83291 0.20915 -0.8348 0.20747 -0.83606 0.20516 C -0.83732 0.20285 -0.83795 0.1997 -0.83906 0.19718 C -0.84047 0.19361 -0.84173 0.19025 -0.84362 0.1871 C -0.84488 0.18479 -0.84661 0.18311 -0.84803 0.18101 C -0.8526 0.1661 -0.84913 0.17555 -0.85417 0.16484 C -0.85575 0.16148 -0.85685 0.15791 -0.85874 0.15476 C -0.86 0.15245 -0.86205 0.15098 -0.86315 0.14867 C -0.86457 0.14637 -0.86473 0.14301 -0.8663 0.1407 C -0.86992 0.13482 -0.87575 0.13146 -0.87827 0.12453 C -0.88378 0.10983 -0.87827 0.12264 -0.8874 0.10836 C -0.88866 0.10668 -0.88929 0.10416 -0.89039 0.10248 C -0.89181 0.10017 -0.89354 0.09849 -0.89496 0.09639 C -0.90835 0.0756 -0.88835 0.10332 -0.90709 0.07812 C -0.90976 0.06405 -0.90646 0.07539 -0.91307 0.06405 C -0.91528 0.06027 -0.91732 0.05628 -0.91921 0.05208 C -0.92 0.05019 -0.91969 0.04767 -0.92063 0.04599 C -0.92661 0.03486 -0.92614 0.04074 -0.93276 0.03192 C -0.93701 0.02625 -0.93685 0.02205 -0.94189 0.01764 C -0.94315 0.01659 -0.94488 0.01638 -0.9463 0.01575 C -0.96063 0.00147 -0.95386 0.00609 -0.96598 -0.00042 C -0.96724 -0.00357 -0.96992 -0.01176 -0.97213 -0.01449 C -0.97496 -0.01848 -0.97748 -0.0189 -0.9811 -0.02058 C -0.99228 -0.01932 -1.00331 -0.01827 -1.01433 -0.01659 C -1.01591 -0.01638 -1.01732 -0.01491 -1.0189 -0.01449 C -1.02347 -0.01365 -1.02803 -0.01323 -1.0326 -0.0126 C -1.03449 -0.01176 -1.03654 -0.01134 -1.03858 -0.0105 C -1.04158 -0.00924 -1.04457 -0.00735 -1.04772 -0.00651 C -1.05291 -0.00504 -1.05622 -0.00441 -1.06126 -0.00252 C -1.06284 -0.00189 -1.06441 -0.00147 -1.06583 -0.00042 C -1.0674 0.00063 -1.06882 0.00231 -1.07039 0.00357 C -1.07087 0.00567 -1.07197 0.00756 -1.07181 0.00966 C -1.07071 0.02268 -1.06929 0.01995 -1.06425 0.02772 C -1.06268 0.03024 -1.06126 0.03318 -1.05969 0.03591 C -1.05606 0.05061 -1.05906 0.04494 -1.05213 0.05397 L -1.04913 0.06615 C -1.04756 0.07245 -1.0474 0.07392 -1.04457 0.08022 C -1.04284 0.08442 -1.03858 0.0924 -1.03858 0.0924 C -1.03811 0.09576 -1.03811 0.09933 -1.03701 0.10248 C -1.03606 0.10542 -1.03402 0.10773 -1.0326 0.11046 C -1.03087 0.11361 -1.02929 0.11697 -1.02803 0.12054 C -1.02724 0.12243 -1.02724 0.12474 -1.02646 0.12663 C -1.02567 0.12873 -1.02441 0.13062 -1.02347 0.13272 C -1.02236 0.13524 -1.02158 0.13818 -1.02047 0.1407 C -1.01953 0.1428 -1.01827 0.14448 -1.01748 0.14679 C -1.01669 0.14867 -1.01669 0.15098 -1.01591 0.15287 C -1.01512 0.15497 -1.0137 0.15665 -1.01291 0.15875 C -1.00882 0.16967 -1.01465 0.16043 -1.00835 0.17303 C -1.00756 0.1745 -1.0063 0.17555 -1.00535 0.17702 L -1.20488 0.13671 C -1.20079 0.13398 -1.19685 0.13104 -1.19276 0.12852 C -1.19134 0.12768 -1.18961 0.12747 -1.18819 0.12663 C -1.18661 0.12558 -1.18535 0.12369 -1.18378 0.12264 C -1.18236 0.12159 -1.18063 0.12138 -1.17921 0.12054 C -1.16819 0.11424 -1.17827 0.11823 -1.16709 0.11445 C -1.16551 0.11319 -1.16425 0.11151 -1.16252 0.11046 C -1.15575 0.10605 -1.15134 0.10941 -1.14284 0.11046 C -1.13953 0.12411 -1.14378 0.10731 -1.13843 0.12663 C -1.1378 0.12852 -1.13748 0.13062 -1.13685 0.13272 C -1.13591 0.13608 -1.13465 0.13923 -1.13386 0.1428 C -1.13307 0.14595 -1.13291 0.14951 -1.13228 0.15287 C -1.12866 0.17261 -1.13339 0.13755 -1.12929 0.17093 C -1.13008 0.17891 -1.12976 0.18668 -1.13386 0.19319 C -1.13701 0.19823 -1.13953 0.20558 -1.14441 0.20726 C -1.14646 0.20789 -1.1526 0.20915 -1.15039 0.20915 C -1.14583 0.20915 -1.14142 0.2081 -1.13685 0.20726 C -1.12976 0.206 -1.11575 0.20327 -1.11575 0.20327 C -1.11008 0.2039 -1.10378 0.20138 -1.09906 0.20516 C -1.09638 0.20747 -1.10504 0.2081 -1.10819 0.20915 C -1.11386 0.21125 -1.11906 0.21104 -1.12473 0.21335 C -1.1274 0.2144 -1.12976 0.21608 -1.13228 0.21734 C -1.13386 0.21797 -1.13528 0.2186 -1.13685 0.21923 C -1.13528 0.21461 -1.1348 0.20915 -1.13228 0.20516 C -1.12882 0.1997 -1.11197 0.18773 -1.10819 0.185 C -1.07039 0.15875 -1.1041 0.18269 -1.06126 0.15686 C -1.05307 0.15182 -1.0452 0.14574 -1.03701 0.1407 C -1.03118 0.13692 -1.02488 0.13419 -1.0189 0.13062 C -1.01386 0.12747 -1.00898 0.12369 -1.00378 0.12054 C -0.9989 0.1176 -0.99354 0.11571 -0.98866 0.11256 C -0.98646 0.11088 -0.98488 0.10815 -0.98268 0.10647 C -0.98032 0.10458 -0.97244 0.10248 -0.97512 0.10248 C -0.98173 0.10248 -0.98835 0.10458 -0.9948 0.10647 L -1.05528 0.12663 C -1.10205 0.14217 -1.05669 0.12768 -1.10362 0.1407 C -1.11024 0.14259 -1.11669 0.1449 -1.12331 0.14679 C -1.14661 0.15287 -1.13449 0.14888 -1.15354 0.15287 C -1.15606 0.15329 -1.15858 0.15413 -1.1611 0.15476 C -1.15654 0.15203 -1.15213 0.14909 -1.1474 0.14679 C -1.14299 0.14448 -1.13827 0.14322 -1.13386 0.1407 C -1.11386 0.12894 -1.10504 0.11886 -1.08394 0.11046 C -1.06614 0.10332 -1.07165 0.10647 -1.05528 0.09639 C -1.05323 0.09513 -1.04693 0.0924 -1.04913 0.0924 C -1.05449 0.0924 -1.06583 0.10017 -1.07039 0.10248 C -1.08567 0.11004 -1.10362 0.1155 -1.11874 0.12054 C -1.1252 0.12264 -1.13165 0.12537 -1.13843 0.12663 C -1.15087 0.12915 -1.17953 0.13419 -1.19575 0.1386 C -1.19984 0.13986 -1.20394 0.14133 -1.20787 0.1428 C -1.20142 0.13734 -1.19543 0.12999 -1.18819 0.12663 C -1.18268 0.1239 -1.17717 0.12096 -1.17165 0.11844 C -1.1652 0.11571 -1.15843 0.11361 -1.15197 0.11046 C -1.1463 0.10752 -1.14095 0.10353 -1.13528 0.10038 C -1.1263 0.09534 -1.11701 0.09135 -1.10819 0.08631 C -1.10457 0.08421 -1.0937 0.08022 -1.09748 0.08022 C -1.10347 0.08022 -1.1241 0.0945 -1.12772 0.09639 C -1.1337 0.09912 -1.13984 0.10059 -1.14598 0.10248 C -1.16047 0.10668 -1.17528 0.11004 -1.18976 0.11445 C -1.19638 0.11655 -1.20284 0.11886 -1.20945 0.12054 C -1.22803 0.12537 -1.22803 0.12411 -1.24567 0.12663 C -1.26362 0.12915 -1.25417 0.12852 -1.27591 0.13272 C -1.27843 0.13314 -1.27087 0.13125 -1.26835 0.13062 C -1.24236 0.11319 -1.26425 0.12684 -1.23213 0.11046 C -1.22189 0.10521 -1.21213 0.09912 -1.20189 0.09429 C -1.15874 0.07413 -1.11512 0.05544 -1.07181 0.03591 C -1.06331 0.03192 -1.05465 0.02793 -1.04614 0.02373 C -1.04173 0.02142 -1.05528 0.02751 -1.05969 0.02982 C -1.08126 0.04053 -1.06205 0.03192 -1.08693 0.0399 C -1.14567 0.05859 -1.12929 0.05607 -1.18063 0.06804 C -1.19323 0.07098 -1.20598 0.07329 -1.21843 0.07623 C -1.22866 0.07854 -1.25874 0.08757 -1.24866 0.08421 C -1.22158 0.07518 -1.27969 0.09492 -1.23055 0.07623 C -1.2241 0.07371 -1.21732 0.07287 -1.21087 0.07014 C -1.20473 0.06741 -1.19906 0.06258 -1.19276 0.06006 C -1.18284 0.05586 -1.1726 0.05376 -1.16252 0.04998 C -1.13874 0.04095 -1.11512 0.0315 -1.0915 0.02184 C -1.08394 0.01869 -1.07543 0.01764 -1.06882 0.01176 C -1.06362 0.00714 -1.08095 0.01533 -1.08693 0.01764 C -1.09417 0.02058 -1.10095 0.02478 -1.10819 0.02772 C -1.14535 0.04389 -1.12236 0.03276 -1.1611 0.04599 C -1.1737 0.05019 -1.1863 0.05502 -1.1989 0.06006 C -1.20646 0.063 -1.21386 0.06699 -1.22158 0.07014 C -1.22551 0.07182 -1.23764 0.07539 -1.23354 0.07413 C -1.1211 0.04179 -1.20583 0.0672 -1.12772 0.0399 C -1.11921 0.03696 -1.11055 0.03486 -1.10205 0.03192 C -1.09953 0.03087 -1.09717 0.02772 -1.09449 0.02772 C -1.09276 0.02772 -1.09732 0.03087 -1.09906 0.03192 C -1.10898 0.03696 -1.11921 0.04137 -1.12929 0.04599 C -1.13685 0.04935 -1.14425 0.05334 -1.15197 0.05607 L -1.23811 0.08631 L -1.25937 0.10248 C -1.26126 0.10395 -1.26756 0.10689 -1.26535 0.10647 C -1.24913 0.10248 -1.23307 0.09765 -1.21701 0.0924 C -1.1726 0.07749 -1.16866 0.07098 -1.12473 0.06216 C -1.1115 0.05943 -1.07654 0.05712 -1.06126 0.05607 C -1.0641 0.06741 -1.06158 0.06195 -1.0748 0.07014 C -1.08835 0.07833 -1.10158 0.08799 -1.11575 0.09429 C -1.16677 0.11697 -1.12929 0.09723 -1.16866 0.12453 C -1.19512 0.1428 -1.1778 0.12789 -1.18976 0.1386 C -1.18819 0.13944 -1.18677 0.14112 -1.1852 0.1407 C -1.18095 0.13965 -1.17717 0.1365 -1.17307 0.13461 C -1.16252 0.12978 -1.15213 0.12411 -1.14142 0.12054 C -1.12079 0.11361 -1.06047 0.10164 -1.04457 0.09828 C -0.96347 0.10563 -0.96898 0.08778 -0.91606 0.13461 C -0.91433 0.13629 -0.91417 0.14007 -0.91307 0.1428 C -0.9126 0.14616 -0.91102 0.14951 -0.91165 0.15287 C -0.91496 0.17198 -0.92425 0.17618 -0.93732 0.185 C -0.94504 0.19046 -0.95323 0.19487 -0.96142 0.19907 C -0.99228 0.21545 -0.98583 0.21272 -1.00835 0.21923 C -1.01039 0.2207 -1.01638 0.22196 -1.01433 0.22343 C -1.01165 0.22511 -1.00835 0.22217 -1.00535 0.22133 C -1.00126 0.22007 -0.99717 0.21902 -0.99323 0.21734 C -0.98913 0.21566 -0.98535 0.21272 -0.9811 0.21125 C -0.96913 0.20684 -0.96189 0.20663 -0.94945 0.20516 C -0.92362 0.20852 -0.89764 0.20873 -0.87228 0.21524 C -0.86299 0.21755 -0.8548 0.22532 -0.84661 0.23141 C -0.83969 0.23645 -0.81039 0.26207 -0.80268 0.27173 C -0.79953 0.27572 -0.79764 0.28118 -0.79512 0.2858 C -0.79669 0.29315 -0.79591 0.30218 -0.79969 0.30806 C -0.80331 0.31352 -0.80976 0.31352 -0.8148 0.31604 C -0.82331 0.32024 -0.83181 0.32465 -0.84047 0.32822 C -0.8485 0.33137 -0.85669 0.33368 -0.86473 0.3362 C -0.87858 0.3404 -0.90473 0.34754 -0.91921 0.35027 C -0.92473 0.35132 -0.93024 0.35174 -0.93575 0.35237 C -0.94661 0.3572 -0.94189 0.35405 -0.92063 0.35846 C -0.91764 0.36035 -0.91465 0.36266 -0.91165 0.36455 C -0.91008 0.36539 -0.90835 0.36539 -0.90709 0.36644 C -0.90535 0.36812 -0.90441 0.37106 -0.90252 0.37253 C -0.8978 0.37652 -0.8926 0.37715 -0.8874 0.37862 C -0.88535 0.37988 -0.88347 0.38177 -0.88142 0.38261 C -0.87843 0.38387 -0.87528 0.38366 -0.87228 0.38471 C -0.87071 0.38513 -0.86929 0.38597 -0.86772 0.3866 C -0.85984 0.38555 -0.85354 0.38786 -0.84803 0.38051 C -0.84677 0.37883 -0.84614 0.37652 -0.84504 0.37463 C -0.84236 0.35972 -0.84284 0.36623 -0.84504 0.34229 C -0.84535 0.33956 -0.84567 0.33683 -0.84661 0.33431 C -0.84772 0.33074 -0.84961 0.32738 -0.85118 0.32423 C -0.85512 0.31604 -0.85811 0.3068 -0.86315 0.29987 C -0.86567 0.29651 -0.8685 0.29357 -0.87071 0.28979 C -0.87449 0.28412 -0.88142 0.27173 -0.88142 0.27173 C -0.88158 0.27089 -0.8841 0.25892 -0.88583 0.25955 C -0.88787 0.2606 -0.88661 0.26501 -0.8874 0.26774 C -0.88819 0.27047 -0.88961 0.27299 -0.89039 0.27572 C -0.89102 0.27782 -0.89134 0.27992 -0.89197 0.28181 C -0.89339 0.28664 -0.89512 0.29105 -0.89654 0.29588 C -0.90016 0.30911 -0.90567 0.33662 -0.91008 0.34628 L -0.91465 0.35636 C -0.91512 0.35972 -0.91528 0.36329 -0.91606 0.36644 C -0.91732 0.37064 -0.91921 0.37442 -0.92063 0.37862 C -0.92268 0.3845 -0.92535 0.39206 -0.92677 0.39878 C -0.92724 0.40151 -0.92756 0.40424 -0.92819 0.40676 C -0.92913 0.41096 -0.93118 0.41894 -0.93118 0.41894 C -0.93181 0.41348 -0.93165 0.40802 -0.93276 0.40277 C -0.93323 0.40046 -0.93402 0.39731 -0.93575 0.39668 C -0.93827 0.39584 -0.94079 0.39815 -0.94331 0.39878 C -0.94693 0.40823 -0.95008 0.41621 -0.95244 0.42692 C -0.95339 0.43175 -0.95417 0.43658 -0.95543 0.44099 C -0.95669 0.4454 -0.95874 0.44897 -0.96 0.45317 C -0.96126 0.45716 -0.96189 0.46136 -0.96299 0.46535 C -0.96394 0.46871 -0.96598 0.47165 -0.96598 0.47543 C -0.96598 0.47774 -0.96394 0.47144 -0.96299 0.46934 C -0.96032 0.46262 -0.95858 0.45548 -0.95543 0.44918 C -0.94677 0.43175 -0.95717 0.4538 -0.95087 0.437 C -0.95008 0.4349 -0.94882 0.43301 -0.94787 0.43091 C -0.94677 0.42839 -0.94614 0.42545 -0.94488 0.42293 C -0.94142 0.41663 -0.93937 0.41621 -0.93433 0.41285 C -0.93307 0.41306 -0.92047 0.41495 -0.91764 0.41684 C -0.91543 0.41831 -0.9137 0.42125 -0.91165 0.42293 C -0.9074 0.4265 -0.90095 0.42944 -0.89654 0.43091 C -0.89449 0.43175 -0.89244 0.43217 -0.89039 0.43301 C -0.8874 0.43427 -0.88142 0.437 -0.88142 0.437 C -0.88835 0.45548 -0.8789 0.43364 -0.89339 0.45317 C -0.8989 0.46052 -0.89937 0.46178 -0.90551 0.46724 C -0.90803 0.46955 -0.91087 0.47102 -0.91307 0.47333 C -0.91543 0.47564 -0.91685 0.47921 -0.91921 0.48131 C -0.92142 0.48341 -0.92425 0.48383 -0.92677 0.48551 C -0.93417 0.49055 -0.93354 0.49055 -0.93874 0.49748 C -0.95181 0.48887 -0.94016 0.49895 -0.9463 0.4874 C -0.94803 0.48446 -0.95055 0.48236 -0.95244 0.47942 C -0.96646 0.45716 -0.95748 0.46619 -0.96756 0.45716 C -0.96598 0.45527 -0.9652 0.45149 -0.96299 0.45107 C -0.95638 0.45023 -0.94142 0.45233 -0.93276 0.45527 C -0.93118 0.45569 -0.92976 0.45674 -0.92819 0.45716 C -0.92425 0.45821 -0.92016 0.45863 -0.91606 0.45926 C -0.91465 0.45989 -0.91102 0.45926 -0.91165 0.46115 C -0.91228 0.46409 -0.91559 0.46409 -0.91764 0.46535 C -0.92063 0.46682 -0.92362 0.46787 -0.92677 0.46934 L -0.93118 0.47123 C -0.93622 0.47354 -0.93417 0.47333 -0.93732 0.47333 L -0.9841 0.52583 C -0.97906 0.52436 -0.97402 0.52331 -0.96898 0.52163 C -0.96756 0.52121 -0.96614 0.51974 -0.96457 0.51974 C -0.95197 0.51974 -0.93937 0.521 -0.92677 0.52163 C -0.92268 0.52247 -0.91827 0.52625 -0.91465 0.52373 C -0.91181 0.52184 -0.92362 0.51974 -0.92362 0.51974 L -0.96 0.46724 L -0.9463 0.50567 C -0.94488 0.54662 -0.94504 0.58778 -0.94189 0.62852 C -0.94158 0.63146 -0.9389 0.62432 -0.93732 0.62264 C -0.9315 0.61592 -0.93134 0.61802 -0.92677 0.61046 C -0.92047 0.60038 -0.9274 0.60773 -0.91921 0.60038 C -0.91811 0.59828 -0.91701 0.59639 -0.91606 0.59429 C -0.91543 0.5924 -0.91465 0.5882 -0.91465 0.5882 L -0.82236 0.38261 C -0.82693 0.38387 -0.8315 0.38513 -0.83606 0.3866 C -0.85906 0.39479 -0.8326 0.38744 -0.8526 0.39269 C -0.85417 0.39395 -0.85559 0.39563 -0.85717 0.39668 C -0.85906 0.39815 -0.86142 0.39899 -0.86315 0.40067 C -0.86504 0.40235 -0.86598 0.40508 -0.86772 0.40676 C -0.86961 0.40865 -0.87181 0.40928 -0.87386 0.41075 C -0.87543 0.41201 -0.87685 0.41348 -0.87827 0.41495 C -0.88095 0.41747 -0.88331 0.42041 -0.88583 0.42293 C -0.8874 0.4244 -0.88898 0.42566 -0.89039 0.42692 C -0.89244 0.42902 -0.89433 0.43133 -0.89654 0.43301 C -0.8978 0.43406 -0.89953 0.43427 -0.90095 0.43511 C -0.90299 0.43763 -0.90488 0.44057 -0.90709 0.44309 C -0.90945 0.44603 -0.91228 0.44813 -0.91465 0.45107 C -0.91591 0.45296 -0.91622 0.45569 -0.91764 0.45716 C -0.91937 0.45905 -0.92189 0.45947 -0.92362 0.46115 C -0.92551 0.46283 -0.92646 0.46556 -0.92819 0.46724 C -0.93008 0.46913 -0.9326 0.46934 -0.93433 0.47123 C -0.96032 0.49979 -0.93559 0.47711 -0.94945 0.4895 C -0.9378 0.49475 -0.94646 0.49223 -0.92362 0.48131 C -0.92221 0.48068 -0.92063 0.48005 -0.91921 0.47942 C -0.91764 0.47879 -0.91606 0.47837 -0.91465 0.47732 C -0.9126 0.47606 -0.91055 0.4748 -0.9085 0.47333 C -0.90693 0.47207 -0.90567 0.47039 -0.9041 0.46934 C -0.90268 0.46829 -0.90095 0.46808 -0.89953 0.46724 C -0.89748 0.46619 -0.89559 0.46451 -0.89339 0.46325 C -0.89197 0.46241 -0.88898 0.46115 -0.88898 0.46115 L -0.8526 0.43511 C -0.84803 0.43637 -0.84347 0.43721 -0.83906 0.4391 C -0.83685 0.43994 -0.83496 0.44162 -0.83291 0.44309 C -0.82835 0.44645 -0.82394 0.45002 -0.81937 0.45317 C -0.81244 0.458 -0.80551 0.46346 -0.79827 0.46724 C -0.76189 0.48656 -0.81008 0.46052 -0.75433 0.49349 C -0.74598 0.49853 -0.73732 0.50294 -0.72866 0.50756 C -0.72614 0.50903 -0.72347 0.51008 -0.7211 0.51155 C -0.7137 0.51659 -0.71717 0.5147 -0.71055 0.51764 C -0.71197 0.51911 -0.71339 0.52079 -0.71512 0.52163 C -0.71795 0.52352 -0.7211 0.52436 -0.7241 0.52583 C -0.72913 0.52793 -0.73165 0.5294 -0.7378 0.52982 C -0.74677 0.53024 -0.75591 0.52982 -0.76488 0.52982 L -0.8526 0.49559 C -0.84866 0.49349 -0.84457 0.49139 -0.84047 0.4895 C -0.83858 0.48866 -0.83654 0.48719 -0.83449 0.4874 C -0.82945 0.48803 -0.82441 0.49013 -0.81937 0.49139 C -0.84913 0.49832 -0.84551 0.49832 -0.8663 0.50147 C -0.87071 0.50231 -0.87528 0.50336 -0.87984 0.50357 C -0.89591 0.5042 -0.91213 0.50357 -0.92819 0.50357 L -1.01748 0.49349 C -1.0063 0.49286 -0.99528 0.48992 -0.9841 0.49139 C -0.94661 0.49664 -0.90945 0.50525 -0.87228 0.51365 C -0.85858 0.5168 -0.82913 0.52772 -0.8148 0.53381 C -0.80315 0.53885 -0.79165 0.54452 -0.78 0.54998 C -0.77701 0.55145 -0.77402 0.55271 -0.77102 0.55397 C -0.76945 0.5546 -0.76724 0.55418 -0.76646 0.55607 L -0.76488 0.56006 L -0.87827 0.46934 C -0.88032 0.47669 -0.88252 0.48404 -0.88441 0.49139 C -0.88614 0.49853 -0.8863 0.5042 -0.8874 0.51155 C -0.88787 0.51428 -0.88835 0.51701 -0.88898 0.51974 C -0.88945 0.53045 -0.88961 0.54116 -0.89039 0.55208 C -0.89087 0.55817 -0.89244 0.56027 -0.89339 0.56615 C -0.89402 0.56951 -0.89417 0.57287 -0.89496 0.57623 C -0.89575 0.57896 -0.89717 0.58148 -0.89795 0.58421 C -0.89874 0.58673 -0.8989 0.58967 -0.89953 0.5924 C -0.90047 0.59639 -0.90252 0.60017 -0.90252 0.60437 L -0.90252 0.62264 L -1.1611 -0.02667 L -1.01591 0.09429 L -0.98268 0.06804 C -0.9841 0.06216 -0.98551 0.05607 -0.98724 0.04998 C -0.98803 0.04662 -0.98866 0.04284 -0.99024 0.0399 C -0.99134 0.03801 -0.99323 0.03717 -0.9948 0.03591 C -0.99575 0.03381 -0.99654 0.03171 -0.9978 0.02982 C -1.00063 0.02562 -1.00331 0.02079 -1.00677 0.01764 C -1.00992 0.01512 -1.0126 0.01176 -1.01591 0.00966 C -1.02646 0.00252 -1.01764 0.00798 -1.02646 0.00357 C -1.02898 0.00231 -1.0315 0.00063 -1.03402 -0.00042 C -1.03606 -0.00126 -1.03811 -0.00168 -1.04016 -0.00252 C -1.04158 -0.00378 -1.04299 -0.00546 -1.04457 -0.00651 C -1.04598 -0.00735 -1.04787 -0.00714 -1.04913 -0.0084 C -1.05055 -0.01008 -1.05118 -0.0126 -1.05213 -0.01449 C -1.04913 -0.01722 -1.04661 -0.021 -1.04315 -0.02268 C -1.04016 -0.02394 -1.03402 -0.02247 -1.03402 -0.02667 L -1.03402 -0.02856 L -1.03402 -0.02856 L -1.1641 -0.0588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1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16 0.00966 L -0.16016 0.00987 C -0.16583 0.01239 -0.17134 0.0147 -0.17685 0.01764 C -0.1789 0.0189 -0.18079 0.02058 -0.18284 0.02184 C -0.18536 0.02331 -0.18803 0.02415 -0.19055 0.02583 C -0.20237 0.0336 -0.18819 0.02667 -0.19953 0.03192 C -0.20362 0.03591 -0.20756 0.04011 -0.21181 0.04389 C -0.21307 0.04536 -0.21449 0.04683 -0.21622 0.04788 C -0.2178 0.04893 -0.21922 0.04893 -0.22063 0.04998 C -0.23229 0.05754 -0.22457 0.05355 -0.23276 0.06006 C -0.23496 0.06153 -0.23685 0.06258 -0.2389 0.06405 C -0.24189 0.06657 -0.24441 0.07056 -0.24788 0.07224 C -0.25811 0.07665 -0.24567 0.07077 -0.26 0.08022 C -0.26252 0.0819 -0.2652 0.08232 -0.26756 0.08421 C -0.2704 0.08652 -0.27244 0.08988 -0.27512 0.0924 C -0.27843 0.09534 -0.28473 0.09996 -0.28866 0.10248 C -0.29134 0.10395 -0.29386 0.10479 -0.29638 0.10647 C -0.29811 0.10752 -0.29922 0.1092 -0.30079 0.11046 C -0.30284 0.11193 -0.30488 0.11298 -0.30693 0.11445 C -0.30851 0.11571 -0.30977 0.11739 -0.31134 0.11844 C -0.31512 0.12096 -0.31953 0.12285 -0.32347 0.12453 C -0.33827 0.13923 -0.31953 0.12201 -0.33859 0.13461 C -0.34095 0.13608 -0.34252 0.13881 -0.34473 0.1407 C -0.34677 0.14238 -0.34882 0.14322 -0.35071 0.14469 C -0.35292 0.14658 -0.35449 0.14931 -0.3567 0.15078 C -0.35874 0.15204 -0.36095 0.15183 -0.36299 0.15288 C -0.36488 0.15393 -0.36677 0.15561 -0.36898 0.15687 C -0.37134 0.15834 -0.37418 0.15918 -0.37638 0.16086 C -0.37811 0.16191 -0.37937 0.16359 -0.38095 0.16485 C -0.38299 0.16632 -0.3852 0.16737 -0.38693 0.16884 C -0.38961 0.17073 -0.39213 0.17283 -0.39465 0.17493 C -0.39607 0.17619 -0.39748 0.17787 -0.39906 0.17892 C -0.40111 0.18039 -0.40315 0.18144 -0.4052 0.18312 C -0.40677 0.18417 -0.40803 0.18606 -0.40961 0.18711 C -0.41118 0.18795 -0.41276 0.18816 -0.41433 0.189 C -0.41827 0.19152 -0.42221 0.19446 -0.4263 0.19719 C -0.42835 0.19845 -0.43055 0.1995 -0.43229 0.20118 C -0.44111 0.20895 -0.4326 0.20223 -0.44158 0.20727 C -0.44347 0.20832 -0.44551 0.20979 -0.44756 0.21126 C -0.44929 0.21252 -0.4504 0.21441 -0.45197 0.21525 C -0.45386 0.2163 -0.45607 0.21672 -0.45811 0.21735 C -0.45953 0.21861 -0.46095 0.22029 -0.46252 0.22134 C -0.46725 0.22407 -0.47937 0.22827 -0.48378 0.22932 C -0.48882 0.23079 -0.49402 0.23121 -0.4989 0.23352 C -0.51827 0.24213 -0.49843 0.23373 -0.51544 0.2394 C -0.51701 0.24003 -0.51843 0.24108 -0.52 0.2415 C -0.52252 0.24234 -0.52504 0.24276 -0.52756 0.2436 C -0.52961 0.24402 -0.53166 0.24507 -0.53386 0.24549 C -0.53733 0.24633 -0.54079 0.24675 -0.54425 0.24759 C -0.54677 0.24801 -0.54929 0.24906 -0.55181 0.24948 C -0.55528 0.25032 -0.5589 0.25095 -0.56237 0.25158 C -0.56945 0.25473 -0.56882 0.25494 -0.57906 0.25557 C -0.59307 0.25662 -0.60725 0.25704 -0.62126 0.25767 L -0.68032 0.25956 L -0.70441 0.26166 C -0.71103 0.26229 -0.7178 0.26271 -0.7241 0.26376 C -0.73055 0.2646 -0.73355 0.26586 -0.73922 0.26775 C -0.75874 0.26544 -0.76583 0.26712 -0.78016 0.26166 C -0.78158 0.26103 -0.78315 0.26061 -0.78457 0.25956 C -0.78929 0.25662 -0.7904 0.25326 -0.79512 0.24948 C -0.79654 0.24843 -0.79827 0.24822 -0.79969 0.24759 C -0.80126 0.24549 -0.80252 0.24318 -0.80425 0.2415 C -0.80614 0.23982 -0.80835 0.23898 -0.81024 0.23751 C -0.81292 0.23562 -0.81528 0.23352 -0.8178 0.23142 C -0.83008 0.21 -0.81433 0.23604 -0.82851 0.21735 C -0.82977 0.21567 -0.83024 0.21315 -0.8315 0.21126 C -0.83307 0.20916 -0.83481 0.20748 -0.83607 0.20517 C -0.83733 0.20286 -0.83796 0.19971 -0.83906 0.19719 C -0.84048 0.19362 -0.84174 0.19026 -0.84378 0.18711 C -0.84504 0.1848 -0.84677 0.18312 -0.84803 0.18102 C -0.85276 0.16611 -0.84914 0.17556 -0.85418 0.16485 C -0.85575 0.16149 -0.85701 0.15792 -0.85874 0.15477 C -0.86 0.15246 -0.86205 0.15099 -0.86315 0.14868 C -0.86473 0.14637 -0.86473 0.14301 -0.8663 0.1407 C -0.86992 0.13482 -0.87575 0.13146 -0.87827 0.12453 C -0.88394 0.10983 -0.87827 0.12264 -0.8874 0.10836 C -0.88866 0.10668 -0.88929 0.10416 -0.8904 0.10248 C -0.89181 0.10017 -0.89355 0.09849 -0.89496 0.09639 C -0.90835 0.0756 -0.88835 0.10332 -0.90709 0.07812 C -0.90977 0.06405 -0.90646 0.07539 -0.91307 0.06405 C -0.91528 0.06027 -0.91733 0.05628 -0.91937 0.05208 C -0.92 0.05019 -0.91969 0.04767 -0.92063 0.04599 C -0.92662 0.03486 -0.92614 0.04074 -0.93276 0.03192 C -0.93701 0.02625 -0.93685 0.02205 -0.94189 0.01764 C -0.94331 0.01659 -0.94488 0.01638 -0.9463 0.01575 C -0.96063 0.00147 -0.95386 0.00609 -0.96599 -0.00042 C -0.96725 -0.00357 -0.96992 -0.01176 -0.97213 -0.01449 C -0.97496 -0.01848 -0.97748 -0.0189 -0.98111 -0.02058 C -0.99229 -0.01932 -1.00331 -0.01827 -1.01433 -0.01659 C -1.01591 -0.01638 -1.01733 -0.01491 -1.0189 -0.01449 C -1.02347 -0.01365 -1.02819 -0.01323 -1.0326 -0.0126 C -1.03449 -0.01176 -1.03654 -0.01134 -1.03859 -0.0105 C -1.04158 -0.00924 -1.04457 -0.00735 -1.04772 -0.00651 C -1.05292 -0.00504 -1.05638 -0.00441 -1.06126 -0.00252 C -1.06284 -0.00189 -1.06441 -0.00147 -1.06583 -0.00042 C -1.0674 0.00063 -1.06882 0.00231 -1.0704 0.00357 C -1.07087 0.00567 -1.07197 0.00756 -1.07197 0.00966 C -1.07071 0.02268 -1.06929 0.01995 -1.06425 0.02772 C -1.06268 0.03024 -1.06126 0.03318 -1.05969 0.03591 C -1.05607 0.05061 -1.05906 0.04494 -1.05213 0.05397 L -1.04914 0.06615 C -1.04756 0.07245 -1.0474 0.07392 -1.04457 0.08022 C -1.04284 0.08442 -1.03859 0.0924 -1.03859 0.09261 C -1.03811 0.09576 -1.03811 0.09933 -1.03717 0.10248 C -1.03607 0.10542 -1.03418 0.10773 -1.0326 0.11046 C -1.03087 0.11361 -1.02929 0.11697 -1.02819 0.12054 C -1.02725 0.12243 -1.02725 0.12474 -1.02646 0.12663 C -1.02567 0.12873 -1.02457 0.13062 -1.02347 0.13272 C -1.02237 0.13524 -1.02158 0.13818 -1.02048 0.1407 C -1.01953 0.1428 -1.01827 0.14448 -1.01748 0.14679 C -1.0167 0.14868 -1.0167 0.15099 -1.01591 0.15288 C -1.01512 0.15498 -1.0137 0.15666 -1.01292 0.15876 C -1.00898 0.16968 -1.01465 0.16044 -1.00835 0.17304 C -1.00772 0.17451 -1.0063 0.17556 -1.00536 0.17703 L -1.20488 0.13671 C -1.20079 0.13398 -1.19685 0.13104 -1.19292 0.12852 C -1.19134 0.12768 -1.18961 0.12747 -1.18819 0.12663 C -1.18662 0.12558 -1.18536 0.12369 -1.18378 0.12264 C -1.18237 0.12159 -1.18063 0.12138 -1.17922 0.12054 C -1.16819 0.11424 -1.17827 0.11823 -1.16709 0.11445 C -1.16551 0.11319 -1.16441 0.11151 -1.16252 0.11046 C -1.15575 0.10605 -1.15134 0.10941 -1.14284 0.11046 C -1.13953 0.12411 -1.14378 0.10731 -1.13843 0.12663 C -1.1378 0.12852 -1.13748 0.13062 -1.13685 0.13272 C -1.13591 0.13608 -1.13465 0.13923 -1.13386 0.1428 C -1.13307 0.14595 -1.13292 0.14952 -1.13229 0.15288 C -1.12866 0.17262 -1.13339 0.13755 -1.12929 0.17094 C -1.13008 0.17892 -1.12977 0.18669 -1.13386 0.1932 C -1.13701 0.19824 -1.13953 0.20559 -1.14441 0.20727 C -1.14646 0.2079 -1.1526 0.20916 -1.1504 0.20916 C -1.14583 0.20916 -1.14142 0.20811 -1.13685 0.20727 C -1.12977 0.20601 -1.11575 0.20328 -1.11575 0.20349 C -1.11008 0.20391 -1.10378 0.20139 -1.09906 0.20517 C -1.09654 0.20748 -1.10504 0.20811 -1.10819 0.20916 C -1.11386 0.21126 -1.11906 0.21105 -1.12473 0.21336 C -1.1274 0.21441 -1.12977 0.21609 -1.13229 0.21735 C -1.13386 0.21798 -1.13528 0.21861 -1.13685 0.21924 C -1.13528 0.21462 -1.13481 0.20916 -1.13229 0.20517 C -1.12882 0.19971 -1.11213 0.18774 -1.10819 0.18501 C -1.0704 0.15876 -1.1041 0.1827 -1.06126 0.15687 C -1.05307 0.15183 -1.0452 0.14574 -1.03717 0.1407 C -1.03118 0.13692 -1.02488 0.13419 -1.0189 0.13062 C -1.01386 0.12747 -1.00898 0.12369 -1.00378 0.12054 C -0.9989 0.1176 -0.99355 0.11571 -0.98866 0.11256 C -0.98646 0.11088 -0.98488 0.10815 -0.98268 0.10647 C -0.98032 0.10458 -0.97244 0.10248 -0.97512 0.10248 C -0.98174 0.10248 -0.98835 0.10458 -0.99481 0.10647 L -1.05528 0.12663 C -1.10205 0.14217 -1.0567 0.12768 -1.10362 0.1407 C -1.11024 0.14259 -1.1167 0.1449 -1.12331 0.14679 C -1.14662 0.15288 -1.13449 0.14889 -1.15355 0.15288 C -1.15607 0.1533 -1.15859 0.15414 -1.16111 0.15477 C -1.15654 0.15204 -1.15213 0.1491 -1.1474 0.14679 C -1.14299 0.14448 -1.13827 0.14322 -1.13386 0.1407 C -1.11386 0.12894 -1.10504 0.11886 -1.08394 0.11046 C -1.06614 0.10332 -1.07166 0.10647 -1.05528 0.09639 C -1.05339 0.09513 -1.04693 0.0924 -1.04914 0.0924 C -1.05449 0.0924 -1.06583 0.10017 -1.0704 0.10248 C -1.08567 0.11004 -1.10362 0.1155 -1.11874 0.12054 C -1.1252 0.12264 -1.13166 0.12537 -1.13843 0.12663 C -1.15087 0.12915 -1.17953 0.13419 -1.19591 0.1386 C -1.19985 0.13986 -1.20394 0.14133 -1.20788 0.1428 C -1.20142 0.13734 -1.19559 0.12999 -1.18819 0.12663 C -1.18268 0.1239 -1.17733 0.12096 -1.17166 0.11844 C -1.1652 0.11571 -1.15843 0.11361 -1.15197 0.11046 C -1.1463 0.10752 -1.14095 0.10353 -1.13528 0.10038 C -1.1263 0.09534 -1.11701 0.09135 -1.10819 0.08631 C -1.10457 0.08421 -1.0937 0.08022 -1.09748 0.08022 C -1.10347 0.08022 -1.1241 0.0945 -1.12772 0.09639 C -1.1337 0.09912 -1.13985 0.10059 -1.14599 0.10248 C -1.16048 0.10668 -1.17528 0.11004 -1.18977 0.11445 C -1.19638 0.11655 -1.20284 0.11886 -1.20945 0.12054 C -1.22803 0.12537 -1.22803 0.12411 -1.24567 0.12663 C -1.26362 0.12915 -1.25418 0.12852 -1.27591 0.13272 C -1.27843 0.13314 -1.27087 0.13125 -1.26835 0.13062 C -1.24237 0.11319 -1.26425 0.12684 -1.23213 0.11046 C -1.22189 0.10521 -1.21213 0.09912 -1.20189 0.09429 C -1.15874 0.07413 -1.11512 0.05544 -1.07197 0.03591 C -1.06331 0.03192 -1.05465 0.02793 -1.04614 0.02373 C -1.04189 0.02142 -1.05528 0.02751 -1.05969 0.02982 C -1.08126 0.04053 -1.06205 0.03192 -1.08693 0.0399 C -1.14567 0.05859 -1.12929 0.05607 -1.18063 0.06804 C -1.19323 0.07098 -1.20599 0.07329 -1.21843 0.07623 C -1.22866 0.07854 -1.25874 0.08757 -1.24866 0.08421 C -1.22158 0.07518 -1.27969 0.09492 -1.23055 0.07623 C -1.2241 0.07371 -1.21733 0.07287 -1.21087 0.07014 C -1.20473 0.06741 -1.19906 0.06258 -1.19292 0.06006 C -1.18299 0.05586 -1.1726 0.05376 -1.16252 0.04998 C -1.13874 0.04095 -1.11512 0.0315 -1.0915 0.02184 C -1.08394 0.01869 -1.07544 0.01764 -1.06882 0.01176 C -1.06362 0.00714 -1.08095 0.01533 -1.08693 0.01764 C -1.09418 0.02058 -1.10095 0.02478 -1.10819 0.02772 C -1.14536 0.04389 -1.12237 0.03276 -1.16111 0.04599 C -1.1737 0.05019 -1.1863 0.05502 -1.1989 0.06006 C -1.20646 0.063 -1.21386 0.06699 -1.22158 0.07014 C -1.22551 0.07182 -1.23764 0.07539 -1.23355 0.07413 C -1.12111 0.04179 -1.20583 0.0672 -1.12772 0.0399 C -1.11922 0.03696 -1.11055 0.03486 -1.10205 0.03192 C -1.09953 0.03087 -1.09717 0.02772 -1.09449 0.02772 C -1.09292 0.02772 -1.09733 0.03087 -1.09906 0.03192 C -1.10914 0.03696 -1.11922 0.04137 -1.12929 0.04599 C -1.13685 0.04935 -1.14425 0.05334 -1.15197 0.05607 L -1.23811 0.08631 L -1.25937 0.10248 C -1.26126 0.10395 -1.26756 0.10689 -1.26536 0.10647 C -1.24914 0.10248 -1.23307 0.09765 -1.21701 0.0924 C -1.1726 0.07749 -1.16866 0.07098 -1.12473 0.06216 C -1.1115 0.05943 -1.0767 0.05712 -1.06126 0.05607 C -1.0641 0.06741 -1.06174 0.06195 -1.07496 0.07014 C -1.08835 0.07833 -1.10158 0.08799 -1.11575 0.09429 C -1.16677 0.11697 -1.12929 0.09723 -1.16866 0.12453 C -1.19512 0.1428 -1.1778 0.12789 -1.18977 0.1386 C -1.18819 0.13944 -1.18677 0.14112 -1.1852 0.1407 C -1.18095 0.13965 -1.17733 0.1365 -1.17307 0.13461 C -1.16252 0.12978 -1.15213 0.12411 -1.14142 0.12054 C -1.12079 0.11361 -1.06048 0.10164 -1.04457 0.09828 C -0.96347 0.10563 -0.96898 0.08778 -0.91607 0.13461 C -0.91433 0.13629 -0.91418 0.14007 -0.91307 0.1428 C -0.9126 0.14616 -0.91103 0.14952 -0.91166 0.15288 C -0.91512 0.17199 -0.92425 0.17619 -0.93733 0.18501 C -0.94504 0.19047 -0.95323 0.19488 -0.96142 0.19908 C -0.99229 0.21546 -0.98583 0.21273 -1.00835 0.21924 C -1.0104 0.22071 -1.01638 0.22197 -1.01433 0.22344 C -1.01166 0.22512 -1.00835 0.22218 -1.00536 0.22134 C -1.00126 0.22008 -0.99717 0.21903 -0.99323 0.21735 C -0.98914 0.21567 -0.98536 0.21273 -0.98111 0.21126 C -0.96914 0.20685 -0.96189 0.20664 -0.94945 0.20517 C -0.92362 0.20853 -0.89764 0.20874 -0.87229 0.21525 C -0.86299 0.21756 -0.85481 0.22533 -0.84677 0.23142 C -0.83969 0.23646 -0.8104 0.26208 -0.80268 0.27174 C -0.79953 0.27573 -0.79764 0.28119 -0.79512 0.28581 C -0.7967 0.29316 -0.79591 0.30219 -0.79969 0.30807 C -0.80331 0.31353 -0.80977 0.31353 -0.81481 0.31605 C -0.82331 0.32025 -0.83181 0.32466 -0.84048 0.32823 C -0.84851 0.33138 -0.8567 0.33369 -0.86473 0.33621 C -0.87859 0.34041 -0.90488 0.34755 -0.91937 0.35028 C -0.92473 0.35133 -0.93024 0.35175 -0.93575 0.35238 C -0.94662 0.35721 -0.94189 0.35406 -0.92063 0.35847 C -0.91764 0.36036 -0.91465 0.36267 -0.91166 0.36456 C -0.91008 0.3654 -0.90835 0.3654 -0.90709 0.36645 C -0.90536 0.36813 -0.90441 0.37107 -0.90252 0.37254 C -0.8978 0.37653 -0.8926 0.37716 -0.8874 0.37863 C -0.88536 0.37989 -0.88347 0.38178 -0.88142 0.38262 C -0.87843 0.38388 -0.87528 0.38367 -0.87229 0.38472 C -0.87071 0.38514 -0.86929 0.38598 -0.86772 0.38661 C -0.86 0.38556 -0.85355 0.38787 -0.84803 0.38052 C -0.84677 0.37884 -0.84614 0.37653 -0.84504 0.37464 C -0.84252 0.35973 -0.84284 0.36624 -0.84504 0.3423 C -0.84551 0.33957 -0.84567 0.33684 -0.84677 0.33432 C -0.84772 0.33075 -0.84977 0.32739 -0.85118 0.32424 C -0.85512 0.31605 -0.85811 0.30681 -0.86315 0.29988 C -0.86567 0.29652 -0.86851 0.29358 -0.87071 0.2898 C -0.87449 0.28413 -0.88142 0.27174 -0.88142 0.27195 C -0.88158 0.2709 -0.8841 0.25893 -0.88583 0.25956 C -0.88788 0.26061 -0.88662 0.26502 -0.8874 0.26775 C -0.88819 0.27048 -0.88961 0.273 -0.8904 0.27573 C -0.89118 0.27783 -0.89134 0.27993 -0.89197 0.28182 C -0.89339 0.28665 -0.89512 0.29106 -0.89654 0.29589 C -0.90016 0.30912 -0.90567 0.33663 -0.91008 0.34629 L -0.91465 0.35637 C -0.91512 0.35973 -0.91528 0.3633 -0.91607 0.36645 C -0.91733 0.37065 -0.91937 0.37443 -0.92063 0.37863 C -0.92268 0.38451 -0.92536 0.39207 -0.92677 0.39878 C -0.92725 0.40151 -0.92756 0.40424 -0.92835 0.40676 C -0.92914 0.41096 -0.93134 0.41894 -0.93134 0.41915 C -0.93181 0.41348 -0.93166 0.40802 -0.93276 0.40277 C -0.93323 0.40046 -0.93402 0.39732 -0.93575 0.39669 C -0.93827 0.39585 -0.94079 0.39815 -0.94331 0.39878 C -0.94693 0.40823 -0.95008 0.41621 -0.95244 0.42692 C -0.95355 0.43175 -0.95418 0.43658 -0.95544 0.44099 C -0.9567 0.4454 -0.95874 0.44897 -0.96 0.45317 C -0.96126 0.45716 -0.96189 0.46136 -0.96299 0.46535 C -0.96394 0.46871 -0.96599 0.47165 -0.96599 0.47543 C -0.96599 0.47774 -0.96394 0.47144 -0.96299 0.46934 C -0.96032 0.46262 -0.95859 0.45548 -0.95544 0.44918 C -0.94677 0.43175 -0.95717 0.4538 -0.95087 0.437 C -0.95008 0.4349 -0.94882 0.43301 -0.94788 0.43091 C -0.94677 0.42839 -0.9463 0.42545 -0.94488 0.42293 C -0.94158 0.41663 -0.93937 0.41621 -0.93433 0.41285 C -0.93307 0.41306 -0.92048 0.41495 -0.91764 0.41684 C -0.91544 0.41831 -0.9137 0.42125 -0.91166 0.42293 C -0.9074 0.4265 -0.90095 0.42944 -0.89654 0.43091 C -0.89449 0.43175 -0.89244 0.43217 -0.8904 0.43301 C -0.8874 0.43427 -0.88142 0.437 -0.88142 0.43721 C -0.88835 0.45548 -0.8789 0.43364 -0.89339 0.45317 C -0.8989 0.46052 -0.89937 0.46178 -0.90551 0.46724 C -0.90803 0.46955 -0.91087 0.47102 -0.91307 0.47333 C -0.91544 0.47564 -0.91685 0.47921 -0.91937 0.48131 C -0.92142 0.48341 -0.92425 0.48383 -0.92677 0.48551 C -0.93433 0.49055 -0.93355 0.49055 -0.93874 0.49748 C -0.95181 0.48887 -0.94032 0.49895 -0.9463 0.4874 C -0.94803 0.48446 -0.95055 0.48236 -0.95244 0.47942 C -0.96646 0.45716 -0.95748 0.46619 -0.96756 0.45716 C -0.96599 0.45527 -0.9652 0.45149 -0.96299 0.45107 C -0.95638 0.45023 -0.94158 0.45233 -0.93276 0.45527 C -0.93134 0.45569 -0.92977 0.45674 -0.92835 0.45716 C -0.92425 0.45821 -0.92016 0.45863 -0.91607 0.45926 C -0.91465 0.45989 -0.91103 0.45926 -0.91166 0.46115 C -0.91229 0.46409 -0.91559 0.46409 -0.91764 0.46535 C -0.92063 0.46682 -0.92362 0.46787 -0.92677 0.46934 L -0.93134 0.47123 C -0.93622 0.47354 -0.93433 0.47333 -0.93733 0.47333 L -0.9841 0.52583 C -0.97906 0.52436 -0.97402 0.52331 -0.96898 0.52163 C -0.96756 0.52121 -0.96614 0.51974 -0.96457 0.51974 C -0.95197 0.51974 -0.93937 0.521 -0.92677 0.52163 C -0.92268 0.52247 -0.91827 0.52625 -0.91465 0.52373 C -0.91181 0.52184 -0.92362 0.51974 -0.92362 0.51995 L -0.96 0.46724 L -0.9463 0.50567 C -0.94488 0.54662 -0.94504 0.58778 -0.94189 0.62852 C -0.94158 0.63146 -0.93906 0.62432 -0.93733 0.62264 C -0.9315 0.61592 -0.93134 0.61802 -0.92677 0.61046 C -0.92048 0.60038 -0.9274 0.60773 -0.91937 0.60038 C -0.91811 0.59828 -0.91701 0.59639 -0.91607 0.59429 C -0.91544 0.5924 -0.91465 0.5882 -0.91465 0.58841 L -0.82237 0.38262 C -0.82693 0.38388 -0.8315 0.38514 -0.83607 0.38661 C -0.85906 0.3948 -0.8326 0.38745 -0.85276 0.3927 C -0.85418 0.39396 -0.85575 0.39564 -0.85717 0.39669 C -0.85906 0.39815 -0.86142 0.39899 -0.86315 0.40067 C -0.86504 0.40235 -0.86599 0.40508 -0.86772 0.40676 C -0.86961 0.40865 -0.87197 0.40928 -0.87386 0.41075 C -0.87544 0.41201 -0.87685 0.41348 -0.87827 0.41495 C -0.88095 0.41747 -0.88331 0.42041 -0.88583 0.42293 C -0.8874 0.4244 -0.88898 0.42566 -0.8904 0.42692 C -0.89244 0.42902 -0.89433 0.43133 -0.89654 0.43301 C -0.8978 0.43406 -0.89953 0.43427 -0.90095 0.43511 C -0.90315 0.43763 -0.90488 0.44057 -0.90709 0.44309 C -0.90945 0.44603 -0.91229 0.44813 -0.91465 0.45107 C -0.91591 0.45296 -0.91638 0.45569 -0.91764 0.45716 C -0.91937 0.45905 -0.92189 0.45947 -0.92362 0.46115 C -0.92551 0.46283 -0.92646 0.46556 -0.92835 0.46724 C -0.93008 0.46913 -0.9326 0.46934 -0.93433 0.47123 C -0.96032 0.49979 -0.93559 0.47711 -0.94945 0.4895 C -0.9378 0.49475 -0.94646 0.49223 -0.92362 0.48131 C -0.92237 0.48068 -0.92063 0.48005 -0.91937 0.47942 C -0.91764 0.47879 -0.91607 0.47837 -0.91465 0.47732 C -0.9126 0.47606 -0.91055 0.4748 -0.90851 0.47333 C -0.90693 0.47207 -0.90567 0.47039 -0.9041 0.46934 C -0.90268 0.46829 -0.90095 0.46808 -0.89953 0.46724 C -0.89748 0.46619 -0.89559 0.46451 -0.89339 0.46325 C -0.89197 0.46241 -0.88898 0.46115 -0.88898 0.46136 L -0.85276 0.43511 C -0.84803 0.43637 -0.84347 0.43721 -0.83906 0.4391 C -0.83685 0.43994 -0.83496 0.44162 -0.83307 0.44309 C -0.82835 0.44645 -0.82394 0.45002 -0.81937 0.45317 C -0.8126 0.458 -0.80551 0.46346 -0.79827 0.46724 C -0.76189 0.48656 -0.81008 0.46052 -0.75449 0.49349 C -0.74599 0.49853 -0.73733 0.50294 -0.72866 0.50756 C -0.7263 0.50903 -0.72347 0.51008 -0.72111 0.51155 C -0.7137 0.51659 -0.71717 0.5147 -0.71071 0.51764 C -0.71197 0.51911 -0.71355 0.52079 -0.71512 0.52163 C -0.71796 0.52352 -0.72111 0.52436 -0.7241 0.52583 C -0.72929 0.52793 -0.73166 0.5294 -0.7378 0.52982 C -0.74677 0.53024 -0.75591 0.52982 -0.76488 0.52982 L -0.85276 0.49559 C -0.84866 0.49349 -0.84457 0.49139 -0.84048 0.4895 C -0.83859 0.48866 -0.83654 0.48719 -0.83449 0.4874 C -0.82945 0.48803 -0.82457 0.49013 -0.81937 0.49139 C -0.84914 0.49832 -0.84551 0.49832 -0.8663 0.50147 C -0.87071 0.50231 -0.87528 0.50336 -0.87985 0.50357 C -0.89591 0.5042 -0.91213 0.50357 -0.92835 0.50357 L -1.01748 0.49349 C -1.0063 0.49286 -0.99528 0.48992 -0.9841 0.49139 C -0.94662 0.49664 -0.90945 0.50525 -0.87229 0.51365 C -0.85874 0.5168 -0.82929 0.52772 -0.81481 0.53381 C -0.80315 0.53885 -0.79166 0.54452 -0.78016 0.54998 C -0.77717 0.55145 -0.77418 0.55271 -0.77118 0.55397 C -0.76945 0.5546 -0.76725 0.55418 -0.76646 0.55607 L -0.76488 0.56006 L -0.87827 0.46934 C -0.88032 0.47669 -0.88268 0.48404 -0.88441 0.49139 C -0.88614 0.49853 -0.8863 0.5042 -0.8874 0.51155 C -0.88788 0.51428 -0.88835 0.51701 -0.88898 0.51974 C -0.88945 0.53045 -0.88961 0.54116 -0.8904 0.55208 C -0.89087 0.55817 -0.89244 0.56027 -0.89339 0.56615 C -0.89418 0.56951 -0.89418 0.57287 -0.89496 0.57623 C -0.89591 0.57896 -0.89717 0.58148 -0.89796 0.58421 C -0.8989 0.58673 -0.8989 0.58967 -0.89953 0.5924 C -0.90048 0.59639 -0.90252 0.60017 -0.90252 0.60437 L -0.90252 0.62264 L -1.16111 -0.02667 L -1.01591 0.09429 L -0.98268 0.06804 C -0.9841 0.06216 -0.98551 0.05607 -0.98725 0.04998 C -0.98803 0.04662 -0.98866 0.04284 -0.99024 0.0399 C -0.99134 0.03801 -0.99323 0.03717 -0.99481 0.03591 C -0.99575 0.03381 -0.99654 0.03171 -0.9978 0.02982 C -1.00063 0.02562 -1.00331 0.02079 -1.00677 0.01764 C -1.00992 0.01512 -1.0126 0.01176 -1.01591 0.00966 C -1.02646 0.00252 -1.01764 0.00798 -1.02646 0.00357 C -1.02898 0.00231 -1.0315 0.00063 -1.03418 -0.00042 C -1.03607 -0.00126 -1.03811 -0.00168 -1.04016 -0.00252 C -1.04158 -0.00378 -1.04315 -0.00546 -1.04457 -0.00651 C -1.04614 -0.00735 -1.04788 -0.00714 -1.04914 -0.0084 C -1.05055 -0.01008 -1.05118 -0.0126 -1.05213 -0.01449 C -1.04914 -0.01722 -1.04677 -0.021 -1.04315 -0.02268 C -1.04016 -0.02394 -1.03418 -0.02247 -1.03418 -0.02667 L -1.03418 -0.02856 L -1.03418 -0.02835 L -1.1641 -0.058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5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827" y="2755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15 0.00966 L -0.16015 0.00987 C -0.16582 0.01239 -0.17133 0.0147 -0.17685 0.01764 C -0.17889 0.0189 -0.18078 0.02058 -0.18283 0.02184 C -0.18535 0.02331 -0.18803 0.02415 -0.19055 0.02583 C -0.20252 0.0336 -0.18818 0.02667 -0.19952 0.03192 C -0.20362 0.03591 -0.20756 0.04011 -0.21181 0.04389 C -0.21307 0.04536 -0.21448 0.04683 -0.21622 0.04788 C -0.21779 0.04893 -0.21921 0.04893 -0.22063 0.04998 C -0.23228 0.05754 -0.22472 0.05355 -0.23275 0.06006 C -0.23496 0.06153 -0.23685 0.06258 -0.23889 0.06405 C -0.24189 0.06657 -0.24441 0.07056 -0.24787 0.07224 C -0.25811 0.07665 -0.24567 0.07077 -0.26 0.08022 C -0.26252 0.0819 -0.26519 0.08232 -0.26756 0.08421 C -0.27039 0.08652 -0.27244 0.08988 -0.27511 0.0924 C -0.27842 0.09534 -0.28472 0.09996 -0.28866 0.10248 C -0.29133 0.10395 -0.29385 0.10479 -0.29637 0.10647 C -0.29811 0.10752 -0.29921 0.1092 -0.30078 0.11046 C -0.30283 0.11193 -0.30488 0.11298 -0.30693 0.11445 C -0.3085 0.11571 -0.30976 0.11739 -0.31133 0.11844 C -0.31527 0.12096 -0.31952 0.12285 -0.32346 0.12453 C -0.33826 0.13923 -0.31952 0.12201 -0.33858 0.13461 C -0.34094 0.13608 -0.34252 0.13881 -0.34472 0.1407 C -0.34677 0.14238 -0.34881 0.14322 -0.3507 0.14469 C -0.35291 0.14658 -0.35448 0.1493 -0.35669 0.15077 C -0.35874 0.15203 -0.36094 0.15182 -0.36299 0.15287 C -0.36488 0.15392 -0.36677 0.1556 -0.36897 0.15686 C -0.37133 0.15833 -0.37417 0.15917 -0.37637 0.16085 C -0.37811 0.1619 -0.37937 0.16358 -0.38094 0.16484 C -0.38299 0.16631 -0.38519 0.16736 -0.38693 0.16883 C -0.3896 0.17072 -0.39212 0.17282 -0.39464 0.17492 C -0.39606 0.17618 -0.39748 0.17786 -0.39905 0.17891 C -0.4011 0.18038 -0.40315 0.18143 -0.40519 0.18311 C -0.40677 0.18416 -0.40803 0.18605 -0.4096 0.1871 C -0.41118 0.18794 -0.41275 0.18815 -0.41433 0.18899 C -0.41826 0.19151 -0.4222 0.19445 -0.4263 0.19718 C -0.42834 0.19844 -0.43055 0.19949 -0.43228 0.20117 C -0.4411 0.20894 -0.43259 0.20222 -0.44157 0.20726 C -0.44346 0.20831 -0.44551 0.20978 -0.44756 0.21125 C -0.44929 0.21251 -0.45039 0.2144 -0.45196 0.21524 C -0.45385 0.21629 -0.45606 0.21671 -0.45811 0.21734 C -0.45952 0.2186 -0.46094 0.22028 -0.46252 0.22133 C -0.46724 0.22406 -0.47937 0.22826 -0.48378 0.22931 C -0.48881 0.23078 -0.49401 0.2312 -0.49889 0.23351 C -0.51826 0.24212 -0.49842 0.23372 -0.51543 0.23939 C -0.517 0.24002 -0.51842 0.24107 -0.52 0.24149 C -0.52252 0.24233 -0.52504 0.24275 -0.52756 0.24359 C -0.5296 0.24401 -0.53165 0.24506 -0.53385 0.24548 C -0.53732 0.24632 -0.54078 0.24674 -0.54425 0.24758 C -0.54677 0.248 -0.54929 0.24905 -0.55181 0.24947 C -0.55527 0.25031 -0.55889 0.25094 -0.56236 0.25157 C -0.56944 0.25472 -0.56881 0.25493 -0.57905 0.25556 C -0.59307 0.25661 -0.60724 0.25703 -0.62126 0.25766 L -0.68031 0.25955 L -0.70441 0.26165 C -0.71102 0.26228 -0.71779 0.2627 -0.72409 0.26375 C -0.73055 0.26459 -0.73354 0.26585 -0.73921 0.26774 C -0.75874 0.26543 -0.76582 0.26711 -0.78015 0.26165 C -0.78157 0.26102 -0.78315 0.2606 -0.78456 0.25955 C -0.78929 0.25661 -0.79039 0.25325 -0.79511 0.24947 C -0.79653 0.24842 -0.79826 0.24821 -0.79968 0.24758 C -0.80126 0.24548 -0.80252 0.24317 -0.80425 0.24149 C -0.80614 0.23981 -0.80834 0.23897 -0.81023 0.2375 C -0.81291 0.23561 -0.81527 0.23351 -0.81779 0.23141 C -0.83007 0.20999 -0.81433 0.23603 -0.8285 0.21734 C -0.82976 0.21566 -0.83023 0.21314 -0.83149 0.21125 C -0.83307 0.20915 -0.8348 0.20747 -0.83606 0.20516 C -0.83732 0.20285 -0.83795 0.1997 -0.83905 0.19718 C -0.84047 0.19361 -0.84173 0.19025 -0.84378 0.1871 C -0.84504 0.18479 -0.84677 0.18311 -0.84803 0.18101 C -0.85275 0.1661 -0.84913 0.17555 -0.85417 0.16484 C -0.85574 0.16148 -0.857 0.15791 -0.85874 0.15476 C -0.86 0.15245 -0.86204 0.15098 -0.86315 0.14867 C -0.86472 0.14637 -0.86472 0.14301 -0.8663 0.1407 C -0.86992 0.13482 -0.87574 0.13146 -0.87826 0.12453 C -0.88393 0.10983 -0.87826 0.12264 -0.8874 0.10836 C -0.88866 0.10668 -0.88929 0.10416 -0.89039 0.10248 C -0.89181 0.10017 -0.89354 0.09849 -0.89496 0.09639 C -0.90834 0.0756 -0.88834 0.10332 -0.90708 0.07812 C -0.90976 0.06405 -0.90645 0.07539 -0.91307 0.06405 C -0.91527 0.06027 -0.91732 0.05628 -0.91937 0.05208 C -0.92 0.05019 -0.91968 0.04767 -0.92063 0.04599 C -0.92661 0.03486 -0.92614 0.04074 -0.93275 0.03192 C -0.937 0.02625 -0.93685 0.02205 -0.94189 0.01764 C -0.9433 0.01659 -0.94488 0.01638 -0.9463 0.01575 C -0.96063 0.00147 -0.95385 0.00609 -0.96598 -0.00042 C -0.96724 -0.00357 -0.96992 -0.01176 -0.97212 -0.01449 C -0.97496 -0.01848 -0.97748 -0.0189 -0.9811 -0.02058 C -0.99244 -0.01932 -1.0033 -0.01827 -1.01433 -0.01659 C -1.0159 -0.01638 -1.01732 -0.01491 -1.01889 -0.01449 C -1.02346 -0.01365 -1.02818 -0.01323 -1.03259 -0.0126 C -1.03448 -0.01176 -1.03653 -0.01134 -1.03858 -0.0105 C -1.04157 -0.00924 -1.04456 -0.00735 -1.04771 -0.00651 C -1.05291 -0.00504 -1.05637 -0.00441 -1.06126 -0.00252 C -1.06283 -0.00189 -1.06441 -0.00147 -1.06582 -0.00042 C -1.0674 0.00063 -1.06881 0.00231 -1.07039 0.00357 C -1.07086 0.00567 -1.07196 0.00756 -1.07196 0.00966 C -1.0707 0.02268 -1.06929 0.01995 -1.06425 0.02772 C -1.06267 0.03024 -1.06126 0.03318 -1.05968 0.03591 C -1.05606 0.05061 -1.05905 0.04494 -1.05212 0.05397 L -1.04913 0.06615 C -1.04756 0.07245 -1.0474 0.07392 -1.04456 0.08022 C -1.04283 0.08442 -1.03858 0.0924 -1.03858 0.09261 C -1.03811 0.09576 -1.03811 0.09933 -1.03716 0.10248 C -1.03606 0.10542 -1.03417 0.10773 -1.03259 0.11046 C -1.03086 0.11361 -1.02929 0.11697 -1.02818 0.12054 C -1.02724 0.12243 -1.02724 0.12474 -1.02645 0.12663 C -1.02567 0.12873 -1.02456 0.13062 -1.02346 0.13272 C -1.02236 0.13524 -1.02157 0.13818 -1.02047 0.1407 C -1.01952 0.1428 -1.01826 0.14448 -1.01748 0.14679 C -1.01669 0.14867 -1.01669 0.15098 -1.0159 0.15287 C -1.01511 0.15497 -1.0137 0.15665 -1.01291 0.15875 C -1.00897 0.16967 -1.01464 0.16043 -1.00834 0.17303 C -1.00771 0.1745 -1.0063 0.17555 -1.00535 0.17702 L -1.20488 0.13671 C -1.20078 0.13398 -1.19685 0.13104 -1.19291 0.12852 C -1.19133 0.12768 -1.1896 0.12747 -1.18818 0.12663 C -1.18661 0.12558 -1.18535 0.12369 -1.18378 0.12264 C -1.18236 0.12159 -1.18063 0.12138 -1.17921 0.12054 C -1.16818 0.11424 -1.17826 0.11823 -1.16708 0.11445 C -1.16551 0.11319 -1.16441 0.11151 -1.16252 0.11046 C -1.15574 0.10605 -1.15149 0.10941 -1.14283 0.11046 C -1.13952 0.12411 -1.14378 0.10731 -1.13842 0.12663 C -1.13779 0.12852 -1.13748 0.13062 -1.13685 0.13272 C -1.13606 0.13608 -1.1348 0.13923 -1.13385 0.1428 C -1.13307 0.14595 -1.13307 0.14951 -1.13244 0.15287 C -1.12881 0.17261 -1.13354 0.13755 -1.12944 0.17093 C -1.13007 0.17891 -1.12992 0.18668 -1.13385 0.19319 C -1.137 0.19823 -1.13952 0.20558 -1.14441 0.20726 C -1.14645 0.20789 -1.15259 0.20915 -1.15039 0.20915 C -1.14582 0.20915 -1.14141 0.2081 -1.13685 0.20726 C -1.12992 0.206 -1.11574 0.20327 -1.11574 0.20348 C -1.11007 0.2039 -1.10378 0.20138 -1.09905 0.20516 C -1.09653 0.20747 -1.10504 0.2081 -1.10818 0.20915 C -1.11385 0.21125 -1.11905 0.21104 -1.12472 0.21335 C -1.12756 0.2144 -1.12992 0.21608 -1.13244 0.21734 C -1.13385 0.21797 -1.13543 0.2186 -1.13685 0.21923 C -1.13543 0.21461 -1.1348 0.20915 -1.13244 0.20516 C -1.12881 0.1997 -1.11212 0.18773 -1.10818 0.185 C -1.07039 0.15875 -1.10409 0.18269 -1.06126 0.15686 C -1.05307 0.15182 -1.04519 0.14574 -1.03716 0.1407 C -1.03118 0.13692 -1.02488 0.13419 -1.01889 0.13062 C -1.01385 0.12747 -1.00897 0.12369 -1.00378 0.12054 C -0.99889 0.1176 -0.9937 0.11571 -0.98866 0.11256 C -0.98645 0.11088 -0.98488 0.10815 -0.98267 0.10647 C -0.98047 0.10458 -0.97244 0.10248 -0.97511 0.10248 C -0.98173 0.10248 -0.98834 0.10458 -0.9948 0.10647 L -1.05527 0.12663 C -1.10204 0.14217 -1.05669 0.12768 -1.10362 0.1407 C -1.11023 0.14259 -1.11669 0.1449 -1.1233 0.14679 C -1.14661 0.15287 -1.13448 0.14888 -1.15354 0.15287 C -1.15606 0.15329 -1.15874 0.15413 -1.1611 0.15476 C -1.15653 0.15203 -1.15212 0.14909 -1.1474 0.14679 C -1.14315 0.14448 -1.13826 0.14322 -1.13385 0.1407 C -1.11385 0.12894 -1.10504 0.11886 -1.08393 0.11046 C -1.06614 0.10332 -1.07165 0.10647 -1.05527 0.09639 C -1.05338 0.09513 -1.04693 0.0924 -1.04913 0.0924 C -1.05448 0.0924 -1.06582 0.10017 -1.07039 0.10248 C -1.08567 0.11004 -1.10362 0.1155 -1.11874 0.12054 C -1.12519 0.12264 -1.13181 0.12537 -1.13842 0.12663 C -1.15086 0.12915 -1.17952 0.13419 -1.1959 0.1386 C -1.19984 0.13986 -1.20393 0.14133 -1.20787 0.1428 C -1.20141 0.13734 -1.19559 0.12999 -1.18818 0.12663 C -1.18267 0.1239 -1.17732 0.12096 -1.17165 0.11844 C -1.16519 0.11571 -1.15842 0.11361 -1.15212 0.11046 C -1.1463 0.10752 -1.14094 0.10353 -1.13543 0.10038 C -1.1263 0.09534 -1.117 0.09135 -1.10818 0.08631 C -1.10456 0.08421 -1.0937 0.08022 -1.09748 0.08022 C -1.10346 0.08022 -1.12409 0.0945 -1.12771 0.09639 C -1.1337 0.09912 -1.13984 0.10059 -1.14614 0.10248 C -1.16047 0.10668 -1.17527 0.11004 -1.18976 0.11445 C -1.19637 0.11655 -1.20283 0.11886 -1.2096 0.12054 C -1.22803 0.12537 -1.22803 0.12411 -1.24567 0.12663 C -1.26362 0.12915 -1.25417 0.12852 -1.2759 0.13272 C -1.27842 0.13314 -1.27086 0.13125 -1.26834 0.13062 C -1.24236 0.11319 -1.26425 0.12684 -1.23212 0.11046 C -1.22204 0.10521 -1.21212 0.09912 -1.20189 0.09429 C -1.15874 0.07413 -1.11511 0.05544 -1.07196 0.03591 C -1.0633 0.03192 -1.05464 0.02793 -1.04614 0.02373 C -1.04189 0.02142 -1.05527 0.02751 -1.05968 0.02982 C -1.08126 0.04053 -1.06204 0.03192 -1.08693 0.0399 C -1.14582 0.05859 -1.12944 0.05607 -1.18063 0.06804 C -1.19322 0.07098 -1.20598 0.07329 -1.21842 0.07623 C -1.22866 0.07854 -1.25874 0.08757 -1.24866 0.08421 C -1.22157 0.07518 -1.27968 0.09492 -1.23055 0.07623 C -1.22409 0.07371 -1.21732 0.07287 -1.21086 0.07014 C -1.20472 0.06741 -1.19905 0.06258 -1.19291 0.06006 C -1.18299 0.05586 -1.17259 0.05376 -1.16252 0.04998 C -1.13889 0.04095 -1.11511 0.0315 -1.09149 0.02184 C -1.08393 0.01869 -1.07543 0.01764 -1.06881 0.01176 C -1.06362 0.00714 -1.08094 0.01533 -1.08693 0.01764 C -1.09417 0.02058 -1.10094 0.02478 -1.10818 0.02772 C -1.14551 0.04389 -1.12236 0.03276 -1.1611 0.04599 C -1.1737 0.05019 -1.1863 0.05502 -1.19889 0.06006 C -1.20645 0.063 -1.21385 0.06699 -1.22157 0.07014 C -1.22551 0.07182 -1.23763 0.07539 -1.23354 0.07413 C -1.1211 0.04179 -1.20582 0.0672 -1.12771 0.0399 C -1.11921 0.03696 -1.11055 0.03486 -1.10204 0.03192 C -1.09952 0.03087 -1.09716 0.02772 -1.09448 0.02772 C -1.09291 0.02772 -1.09732 0.03087 -1.09905 0.03192 C -1.10913 0.03696 -1.11921 0.04137 -1.12944 0.04599 C -1.13685 0.04935 -1.14425 0.05334 -1.15212 0.05607 L -1.23811 0.08631 L -1.25937 0.10248 C -1.26126 0.10395 -1.26756 0.10689 -1.26535 0.10647 C -1.24913 0.10248 -1.23307 0.09765 -1.217 0.0924 C -1.17259 0.07749 -1.16866 0.07098 -1.12472 0.06216 C -1.11149 0.05943 -1.07669 0.05712 -1.06126 0.05607 C -1.06409 0.06741 -1.06173 0.06195 -1.07496 0.07014 C -1.08834 0.07833 -1.10157 0.08799 -1.11574 0.09429 C -1.16677 0.11697 -1.12944 0.09723 -1.16866 0.12453 C -1.19511 0.1428 -1.17779 0.12789 -1.18976 0.1386 C -1.18818 0.13944 -1.18677 0.14112 -1.18519 0.1407 C -1.18094 0.13965 -1.17732 0.1365 -1.17307 0.13461 C -1.16252 0.12978 -1.15212 0.12411 -1.14141 0.12054 C -1.12078 0.11361 -1.06047 0.10164 -1.04456 0.09828 C -0.96346 0.10563 -0.96897 0.08778 -0.91606 0.13461 C -0.91433 0.13629 -0.91417 0.14007 -0.91307 0.1428 C -0.91259 0.14616 -0.91102 0.14951 -0.91165 0.15287 C -0.91511 0.17198 -0.92425 0.17618 -0.93732 0.185 C -0.94504 0.19046 -0.95322 0.19487 -0.96141 0.19907 C -0.99244 0.21545 -0.98582 0.21272 -1.00834 0.21923 C -1.01039 0.2207 -1.01637 0.22196 -1.01433 0.22343 C -1.01165 0.22511 -1.00834 0.22217 -1.00535 0.22133 C -1.00126 0.22007 -0.99716 0.21902 -0.99338 0.21734 C -0.98913 0.21566 -0.98535 0.21272 -0.9811 0.21125 C -0.96913 0.20684 -0.96189 0.20663 -0.94944 0.20516 C -0.92362 0.20852 -0.89763 0.20873 -0.87228 0.21524 C -0.86299 0.21755 -0.8548 0.22532 -0.84677 0.23141 C -0.83968 0.23645 -0.81039 0.26207 -0.80267 0.27173 C -0.79952 0.27572 -0.79763 0.28118 -0.79511 0.2858 C -0.79669 0.29315 -0.7959 0.30218 -0.79968 0.30806 C -0.8033 0.31352 -0.80976 0.31352 -0.8148 0.31604 C -0.8233 0.32024 -0.83181 0.32465 -0.84047 0.32822 C -0.8485 0.33137 -0.85669 0.33368 -0.86472 0.3362 C -0.87858 0.3404 -0.90488 0.34754 -0.91937 0.35027 C -0.92472 0.35132 -0.93023 0.35174 -0.93574 0.35237 C -0.94661 0.3572 -0.94189 0.35405 -0.92063 0.35846 C -0.91763 0.36035 -0.91464 0.36266 -0.91165 0.36455 C -0.91007 0.36539 -0.90834 0.36539 -0.90708 0.36644 C -0.90535 0.36812 -0.90441 0.37106 -0.90252 0.37253 C -0.89779 0.37652 -0.89259 0.37715 -0.8874 0.37862 C -0.88535 0.37988 -0.88346 0.38177 -0.88141 0.38261 C -0.87842 0.38387 -0.87527 0.38366 -0.87228 0.38471 C -0.8707 0.38513 -0.86929 0.38597 -0.86771 0.3866 C -0.86 0.38555 -0.85354 0.38786 -0.84803 0.38051 C -0.84677 0.37883 -0.84614 0.37652 -0.84504 0.37463 C -0.84252 0.35972 -0.84283 0.36623 -0.84504 0.34229 C -0.84551 0.33956 -0.84567 0.33683 -0.84677 0.33431 C -0.84771 0.33074 -0.84976 0.32738 -0.85118 0.32423 C -0.85511 0.31604 -0.85811 0.3068 -0.86315 0.29987 C -0.86567 0.29651 -0.8685 0.29357 -0.8707 0.28979 C -0.87448 0.28412 -0.88141 0.27173 -0.88141 0.27194 C -0.88157 0.27089 -0.88409 0.25892 -0.88582 0.25955 C -0.88787 0.2606 -0.88661 0.26501 -0.8874 0.26774 C -0.88818 0.27047 -0.8896 0.27299 -0.89039 0.27572 C -0.89118 0.27782 -0.89133 0.27992 -0.89196 0.28181 C -0.89338 0.28664 -0.89511 0.29105 -0.89653 0.29588 C -0.90015 0.30911 -0.90567 0.33662 -0.91007 0.34628 L -0.91464 0.35636 C -0.91511 0.35972 -0.91527 0.36329 -0.91606 0.36644 C -0.91732 0.37064 -0.91937 0.37442 -0.92063 0.37862 C -0.92267 0.3845 -0.92535 0.39206 -0.92677 0.39878 C -0.92724 0.40151 -0.92756 0.40424 -0.92834 0.40676 C -0.92913 0.41096 -0.93133 0.41894 -0.93133 0.41915 C -0.93181 0.41348 -0.93165 0.40802 -0.93275 0.40277 C -0.93322 0.40046 -0.93401 0.39731 -0.93574 0.39668 C -0.93826 0.39584 -0.94078 0.39815 -0.9433 0.39878 C -0.94693 0.40823 -0.95007 0.41621 -0.95244 0.42692 C -0.95354 0.43175 -0.95417 0.43658 -0.95543 0.44099 C -0.95669 0.4454 -0.95874 0.44897 -0.96 0.45317 C -0.96126 0.45716 -0.96189 0.46136 -0.96299 0.46535 C -0.96393 0.46871 -0.96598 0.47165 -0.96598 0.47543 C -0.96598 0.47774 -0.96393 0.47144 -0.96299 0.46934 C -0.96031 0.46262 -0.95858 0.45548 -0.95543 0.44918 C -0.94677 0.43175 -0.95716 0.4538 -0.95086 0.437 C -0.95007 0.4349 -0.94881 0.43301 -0.94787 0.43091 C -0.94677 0.42839 -0.9463 0.42545 -0.94488 0.42293 C -0.94157 0.41663 -0.93937 0.41621 -0.93433 0.41285 C -0.93307 0.41306 -0.92047 0.41495 -0.91763 0.41684 C -0.91543 0.41831 -0.9137 0.42125 -0.91165 0.42293 C -0.9074 0.4265 -0.90094 0.42944 -0.89653 0.43091 C -0.89448 0.43175 -0.89244 0.43217 -0.89039 0.43301 C -0.8874 0.43427 -0.88141 0.437 -0.88141 0.43721 C -0.88834 0.45548 -0.87889 0.43364 -0.89338 0.45317 C -0.89889 0.46052 -0.89937 0.46178 -0.90551 0.46724 C -0.90803 0.46955 -0.91086 0.47102 -0.91307 0.47333 C -0.91543 0.47564 -0.91685 0.47921 -0.91937 0.48131 C -0.92141 0.48341 -0.92425 0.48383 -0.92677 0.48551 C -0.93433 0.49055 -0.93354 0.49055 -0.93874 0.49748 C -0.95181 0.48887 -0.94031 0.49895 -0.9463 0.4874 C -0.94803 0.48446 -0.95055 0.48236 -0.95244 0.47942 C -0.96645 0.45716 -0.95748 0.46619 -0.96771 0.45716 C -0.96598 0.45527 -0.96519 0.45149 -0.96299 0.45107 C -0.95637 0.45023 -0.94157 0.45233 -0.93275 0.45527 C -0.93133 0.45569 -0.92976 0.45674 -0.92834 0.45716 C -0.92425 0.45821 -0.92015 0.45863 -0.91606 0.45926 C -0.91464 0.45989 -0.91102 0.45926 -0.91165 0.46115 C -0.91228 0.46409 -0.91559 0.46409 -0.91763 0.46535 C -0.92063 0.46682 -0.92362 0.46787 -0.92677 0.46934 L -0.93133 0.47123 C -0.93622 0.47354 -0.93433 0.47333 -0.93732 0.47333 L -0.98409 0.52583 C -0.97921 0.52436 -0.97417 0.52331 -0.96897 0.52163 C -0.96771 0.52121 -0.96614 0.51974 -0.96456 0.51974 C -0.95196 0.51974 -0.93937 0.521 -0.92677 0.52163 C -0.92267 0.52247 -0.91826 0.52625 -0.91464 0.52373 C -0.91181 0.52184 -0.92362 0.51974 -0.92362 0.51995 L -0.96 0.46724 L -0.9463 0.50567 C -0.94488 0.54662 -0.94504 0.58778 -0.94189 0.62852 C -0.94157 0.63146 -0.93905 0.62432 -0.93732 0.62264 C -0.93149 0.61592 -0.93133 0.61802 -0.92677 0.61046 C -0.92047 0.60038 -0.9274 0.60773 -0.91937 0.60038 C -0.91811 0.59828 -0.917 0.59639 -0.91606 0.59429 C -0.91543 0.5924 -0.91464 0.5882 -0.91464 0.58841 L -0.82236 0.38261 C -0.82693 0.38387 -0.83149 0.38513 -0.83606 0.3866 C -0.85905 0.39479 -0.83259 0.38744 -0.85275 0.39269 C -0.85417 0.39395 -0.85574 0.39563 -0.85716 0.39668 C -0.85905 0.39815 -0.86141 0.39899 -0.86315 0.40067 C -0.86504 0.40235 -0.86598 0.40508 -0.86771 0.40676 C -0.8696 0.40865 -0.87196 0.40928 -0.87385 0.41075 C -0.87543 0.41201 -0.87685 0.41348 -0.87826 0.41495 C -0.88094 0.41747 -0.8833 0.42041 -0.88582 0.42293 C -0.8874 0.4244 -0.88897 0.42566 -0.89039 0.42692 C -0.89244 0.42902 -0.89433 0.43133 -0.89653 0.43301 C -0.89779 0.43406 -0.89952 0.43427 -0.90094 0.43511 C -0.90315 0.43763 -0.90488 0.44057 -0.90708 0.44309 C -0.90944 0.44603 -0.91228 0.44813 -0.91464 0.45107 C -0.9159 0.45296 -0.91637 0.45569 -0.91763 0.45716 C -0.91937 0.45905 -0.92189 0.45947 -0.92362 0.46115 C -0.92551 0.46283 -0.92645 0.46556 -0.92834 0.46724 C -0.93007 0.46913 -0.93259 0.46934 -0.93433 0.47123 C -0.96031 0.49979 -0.93559 0.47711 -0.94944 0.4895 C -0.93779 0.49475 -0.94645 0.49223 -0.92362 0.48131 C -0.92236 0.48068 -0.92063 0.48005 -0.91937 0.47942 C -0.91763 0.47879 -0.91606 0.47837 -0.91464 0.47732 C -0.91259 0.47606 -0.91055 0.4748 -0.9085 0.47333 C -0.90693 0.47207 -0.90567 0.47039 -0.90409 0.46934 C -0.90267 0.46829 -0.90094 0.46808 -0.89952 0.46724 C -0.89748 0.46619 -0.89559 0.46451 -0.89338 0.46325 C -0.89196 0.46241 -0.88897 0.46115 -0.88897 0.46136 L -0.85275 0.43511 C -0.84803 0.43637 -0.84346 0.43721 -0.83905 0.4391 C -0.83685 0.43994 -0.83496 0.44162 -0.83307 0.44309 C -0.82834 0.44645 -0.82393 0.45002 -0.81937 0.45317 C -0.81259 0.458 -0.80551 0.46346 -0.79826 0.46724 C -0.76189 0.48656 -0.81007 0.46052 -0.75448 0.49349 C -0.74598 0.49853 -0.73732 0.50294 -0.72866 0.50756 C -0.7263 0.50903 -0.72346 0.51008 -0.7211 0.51155 C -0.7137 0.51659 -0.71716 0.5147 -0.71086 0.51764 C -0.71196 0.51911 -0.71354 0.52079 -0.71511 0.52163 C -0.71795 0.52352 -0.7211 0.52436 -0.72409 0.52583 C -0.72929 0.52793 -0.73165 0.5294 -0.73779 0.52982 C -0.74677 0.53024 -0.7559 0.52982 -0.76488 0.52982 L -0.85275 0.49559 C -0.84866 0.49349 -0.84456 0.49139 -0.84047 0.4895 C -0.83858 0.48866 -0.83653 0.48719 -0.83448 0.4874 C -0.82944 0.48803 -0.82456 0.49013 -0.81937 0.49139 C -0.84913 0.49832 -0.84551 0.49832 -0.8663 0.50147 C -0.8707 0.50231 -0.87527 0.50336 -0.87984 0.50357 C -0.8959 0.5042 -0.91212 0.50357 -0.92834 0.50357 L -1.01748 0.49349 C -1.0063 0.49286 -0.99543 0.48992 -0.98409 0.49139 C -0.94661 0.49664 -0.90944 0.50525 -0.87228 0.51365 C -0.85874 0.5168 -0.82929 0.52772 -0.8148 0.53381 C -0.80315 0.53885 -0.79165 0.54452 -0.78015 0.54998 C -0.77716 0.55145 -0.77417 0.55271 -0.77118 0.55397 C -0.76944 0.5546 -0.76724 0.55418 -0.76645 0.55607 L -0.76488 0.56006 L -0.87826 0.46934 C -0.88031 0.47669 -0.88267 0.48404 -0.88441 0.49139 C -0.88614 0.49853 -0.8863 0.5042 -0.8874 0.51155 C -0.88787 0.51428 -0.88834 0.51701 -0.88897 0.51974 C -0.88944 0.53045 -0.8896 0.54116 -0.89039 0.55208 C -0.89086 0.55817 -0.89244 0.56027 -0.89338 0.56615 C -0.89417 0.56951 -0.89417 0.57287 -0.89496 0.57623 C -0.8959 0.57896 -0.89716 0.58148 -0.89795 0.58421 C -0.89889 0.58673 -0.89889 0.58967 -0.89952 0.5924 C -0.90047 0.59639 -0.90252 0.60017 -0.90252 0.60437 L -0.90252 0.62264 L -1.1611 -0.02667 L -1.0159 0.09429 L -0.98267 0.06804 C -0.98409 0.06216 -0.98567 0.05607 -0.9874 0.04998 C -0.98818 0.04662 -0.98866 0.04284 -0.99039 0.0399 C -0.99133 0.03801 -0.99338 0.03717 -0.9948 0.03591 C -0.9959 0.03381 -0.99669 0.03171 -0.99779 0.02982 C -1.00063 0.02562 -1.0033 0.02079 -1.00677 0.01764 C -1.00992 0.01512 -1.01259 0.01176 -1.0159 0.00966 C -1.02645 0.00252 -1.01763 0.00798 -1.02645 0.00357 C -1.02897 0.00231 -1.03149 0.00063 -1.03417 -0.00042 C -1.03606 -0.00126 -1.03811 -0.00168 -1.04015 -0.00252 C -1.04157 -0.00378 -1.04315 -0.00546 -1.04456 -0.00651 C -1.04614 -0.00735 -1.04787 -0.00714 -1.04913 -0.0084 C -1.05055 -0.01008 -1.05118 -0.0126 -1.05212 -0.01449 C -1.04913 -0.01722 -1.04677 -0.021 -1.04315 -0.02268 C -1.04015 -0.02394 -1.03417 -0.02247 -1.03417 -0.02667 L -1.03417 -0.02856 L -1.03417 -0.02835 L -1.16409 -0.058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7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827" y="2755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14 0.02163 L -0.16614 0.02163 C -0.17322 0.02352 -0.18031 0.02604 -0.1874 0.02751 L -0.20551 0.03171 L -0.34614 0.02751 C -0.34771 0.02751 -0.34913 0.02583 -0.3507 0.02562 C -0.3622 0.02373 -0.38551 0.02163 -0.38551 0.02163 C -0.38803 0.02079 -0.39039 0.01995 -0.39307 0.01953 C -0.40756 0.01785 -0.42236 0.01785 -0.43685 0.01554 C -0.45401 0.0126 -0.44488 0.01407 -0.46409 0.01155 C -0.4696 0.00945 -0.47511 0.00693 -0.48063 0.00546 C -0.49196 0.00231 -0.51574 -0.00105 -0.52598 -0.00273 C -0.53716 -0.00672 -0.54818 -0.01092 -0.55937 -0.0147 C -0.57228 -0.01911 -0.58567 -0.02205 -0.59858 -0.02688 C -0.65716 -0.0483 -0.61574 -0.03507 -0.66204 -0.05712 C -0.66897 -0.06027 -0.67637 -0.06153 -0.6833 -0.0651 C -0.6959 -0.0716 -0.70189 -0.07727 -0.71196 -0.08735 C -0.71464 -0.08987 -0.71732 -0.09218 -0.71952 -0.09533 C -0.72299 -0.10037 -0.72866 -0.1115 -0.72866 -0.1115 C -0.73133 -0.12431 -0.73338 -0.13208 -0.73464 -0.14573 C -0.73559 -0.15455 -0.73574 -0.16316 -0.73622 -0.17198 C -0.73417 -0.19949 -0.7337 -0.22742 -0.73007 -0.25472 C -0.72299 -0.30827 -0.68519 -0.41096 -0.67275 -0.44015 C -0.6485 -0.49622 -0.61338 -0.57979 -0.58504 -0.63964 C -0.57716 -0.65602 -0.56881 -0.67177 -0.56078 -0.68815 C -0.55464 -0.70075 -0.54866 -0.71356 -0.54267 -0.72637 C -0.53952 -0.73309 -0.53779 -0.74107 -0.53354 -0.74653 C -0.53102 -0.74989 -0.52803 -0.75262 -0.52598 -0.75661 C -0.52504 -0.75871 -0.52897 -0.75367 -0.53055 -0.75262 C -0.53748 -0.74821 -0.54456 -0.74422 -0.55181 -0.74044 C -0.56173 -0.7354 -0.57181 -0.73057 -0.58204 -0.72637 C -0.62504 -0.70873 -0.64929 -0.70159 -0.69543 -0.69004 C -0.71952 -0.68416 -0.74362 -0.67828 -0.76787 -0.67387 C -0.83149 -0.66253 -0.85653 -0.66148 -0.91763 -0.65581 L -0.97354 -0.64363 C -0.98913 -0.64069 -1.02047 -0.63565 -1.02047 -0.63565 C -1.00504 -0.67324 -1.01354 -0.65854 -0.97653 -0.69823 C -0.93842 -0.73918 -0.92441 -0.75136 -0.87826 -0.78076 C -0.86157 -0.79147 -0.84441 -0.80092 -0.82693 -0.80911 C -0.81212 -0.81583 -0.79653 -0.81898 -0.78157 -0.82486 C -0.77637 -0.82696 -0.76126 -0.83515 -0.76645 -0.83305 C -0.79181 -0.82297 -0.81606 -0.80827 -0.84204 -0.80092 C -1.01196 -0.75325 -0.84 -0.80008 -1.03244 -0.75262 L -1.2548 -0.69613 C -1.28535 -0.68878 -1.31637 -0.68437 -1.34677 -0.67597 C -1.38818 -0.66463 -1.42897 -0.64867 -1.4707 -0.64174 C -1.497 -0.63733 -1.48708 -0.64027 -1.5011 -0.63565 C -1.49023 -0.6472 -1.48126 -0.65728 -1.46771 -0.66589 C -1.44693 -0.67912 -1.39653 -0.69739 -1.377 -0.70222 C -1.36157 -0.706 -1.34582 -0.70621 -1.33023 -0.70831 C -1.31007 -0.70747 -1.28976 -0.70873 -1.26992 -0.70621 C -1.26189 -0.70516 -1.26614 -0.68605 -1.26677 -0.68395 C -1.26976 -0.67555 -1.28582 -0.66463 -1.28929 -0.6619 C -1.29685 -0.65623 -1.30425 -0.65035 -1.31196 -0.64573 C -1.32031 -0.6409 -1.32929 -0.63796 -1.33779 -0.63355 C -1.34866 -0.62809 -1.36598 -0.61885 -1.377 -0.6115 C -1.37968 -0.60961 -1.38204 -0.60751 -1.38456 -0.60541 C -1.27023 -0.58924 -1.4737 -0.61717 -1.14141 -0.58735 C -1.09338 -0.58294 -1.04535 -0.57769 -0.99779 -0.56908 C -0.9307 -0.55712 -0.80708 -0.53486 -0.72409 -0.50462 C -0.70078 -0.49622 -0.70252 -0.49601 -0.6863 -0.48236 C -0.68787 -0.47984 -0.68897 -0.47669 -0.69086 -0.47438 C -0.69401 -0.4706 -0.69779 -0.46745 -0.70141 -0.4643 C -0.71905 -0.44897 -0.71401 -0.45443 -0.73322 -0.44204 C -0.73921 -0.43826 -0.74504 -0.43364 -0.75133 -0.43007 C -0.76456 -0.42251 -0.80346 -0.40172 -0.81937 -0.39584 L -0.82992 -0.39164 C -0.83149 -0.39038 -0.83275 -0.3866 -0.83448 -0.38765 C -0.8359 -0.3887 -0.8337 -0.39185 -0.83291 -0.39374 C -0.83181 -0.39689 -0.82645 -0.40571 -0.82535 -0.40781 C -0.82425 -0.40991 -0.82378 -0.41243 -0.82236 -0.4139 C -0.82063 -0.41579 -0.81417 -0.41873 -0.81637 -0.41789 C -0.88992 -0.39332 -0.84818 -0.39563 -0.96 -0.37757 C -0.98047 -0.37442 -1.00126 -0.37652 -1.02189 -0.37568 L -1.16252 -0.36749 C -1.20535 -0.37358 -1.24913 -0.37253 -1.29086 -0.38576 C -1.29685 -0.38744 -1.28346 -0.39836 -1.27889 -0.40382 C -1.27228 -0.4118 -1.26519 -0.41936 -1.25779 -0.42608 C -1.24031 -0.4412 -1.20094 -0.46976 -1.1822 -0.48047 C -1.16834 -0.48824 -1.15401 -0.49433 -1.13984 -0.50063 C -1.11259 -0.5126 -1.07039 -0.52961 -1.04157 -0.53486 C -1.02488 -0.5378 -0.96047 -0.54011 -0.94173 -0.54095 L -0.88582 -0.53276 C -0.8833 -0.53255 -0.87968 -0.5336 -0.87826 -0.53087 C -0.87685 -0.52793 -0.87811 -0.52331 -0.87984 -0.52079 C -0.88441 -0.51407 -0.89055 -0.50924 -0.89637 -0.50462 C -0.90362 -0.49916 -0.91149 -0.49496 -0.91905 -0.49055 C -0.94929 -0.47312 -0.97133 -0.46262 -1.00378 -0.44813 C -1.04834 -0.42839 -1.15007 -0.38849 -1.17921 -0.38156 C -1.32614 -0.34733 -1.15622 -0.38891 -1.29543 -0.34943 C -1.30992 -0.34523 -1.32472 -0.34271 -1.33921 -0.33935 C -1.37149 -0.33158 -1.36378 -0.33368 -1.38913 -0.32528 C -1.40834 -0.33032 -1.42425 -0.33242 -1.35433 -0.35741 C -1.34126 -0.36224 -1.32834 -0.36749 -1.31511 -0.37148 C -1.28015 -0.3824 -1.25196 -0.38849 -1.21543 -0.39164 C -1.19574 -0.39353 -1.17606 -0.39311 -1.15653 -0.39374 C -1.1137 -0.39101 -1.0707 -0.39059 -1.02803 -0.38576 C -0.98551 -0.38072 -0.95433 -0.3677 -0.91464 -0.34943 C -0.88661 -0.33641 -0.88551 -0.33515 -0.86472 -0.32108 C -0.86362 -0.31919 -0.86173 -0.31751 -0.86173 -0.3152 C -0.86173 -0.30596 -0.86913 -0.29903 -0.8737 -0.29504 C -0.88362 -0.28622 -0.90126 -0.27572 -0.91149 -0.27278 C -0.93748 -0.26522 -0.96393 -0.26081 -0.99023 -0.25472 C -1.00881 -0.2501 -1.02724 -0.24401 -1.04614 -0.24044 C -1.1696 -0.21818 -1.03291 -0.24212 -1.16094 -0.22238 C -1.18063 -0.21944 -1.20031 -0.21482 -1.22 -0.2123 C -1.23811 -0.20999 -1.25622 -0.20978 -1.27433 -0.20831 L -1.31653 -0.20432 C -1.33574 -0.20558 -1.35543 -0.20243 -1.37401 -0.20831 C -1.37763 -0.20936 -1.37055 -0.21692 -1.36803 -0.22028 C -1.36393 -0.22574 -1.35921 -0.23036 -1.35433 -0.23456 C -1.3411 -0.24569 -1.31433 -0.26165 -1.30141 -0.26669 C -1.27039 -0.27908 -1.21637 -0.29126 -1.18519 -0.29504 C -1.16015 -0.29777 -1.1348 -0.29756 -1.1096 -0.29903 C -0.96299 -0.2921 -0.94393 -0.30302 -0.84346 -0.27887 C -0.81779 -0.27257 -0.82267 -0.27446 -0.80567 -0.2648 C -0.80929 -0.2606 -0.81228 -0.25556 -0.81637 -0.25262 C -0.85779 -0.22217 -0.92992 -0.19865 -0.96441 -0.18815 C -1.01039 -0.17408 -1.05559 -0.15539 -1.10204 -0.14573 L -1.17007 -0.13166 C -1.18881 -0.12746 -1.20724 -0.12179 -1.22598 -0.11759 C -1.26409 -0.10898 -1.28031 -0.10709 -1.31653 -0.10142 C -1.32456 -0.09869 -1.33259 -0.09554 -1.34078 -0.09344 C -1.34567 -0.09197 -1.35086 -0.09218 -1.3559 -0.09134 C -1.35842 -0.09092 -1.36094 -0.09008 -1.36346 -0.08924 C -1.35811 -0.10079 -1.35338 -0.11276 -1.34535 -0.12158 C -1.34078 -0.12662 -1.33527 -0.12977 -1.33023 -0.13376 C -1.30677 -0.15098 -1.30173 -0.15497 -1.2759 -0.16589 C -1.24818 -0.17765 -1.22299 -0.18668 -1.19433 -0.19214 C -1.16551 -0.1976 -1.1263 -0.19991 -1.09748 -0.20222 C -1.06724 -0.20159 -1.037 -0.20243 -1.00677 -0.20012 C -0.99307 -0.19907 -0.97937 -0.19613 -0.96598 -0.19214 C -0.95464 -0.18878 -0.93275 -0.17807 -0.93275 -0.17807 C -0.92866 -0.17009 -0.92708 -0.17093 -0.93574 -0.1619 C -0.94472 -0.15266 -0.9622 -0.14237 -0.97196 -0.13775 C -1.03952 -0.10562 -1.03401 -0.11045 -1.10504 -0.08525 C -1.14929 -0.06971 -1.12519 -0.07517 -1.16551 -0.06908 C -1.17212 -0.06657 -1.17842 -0.063 -1.18519 -0.06111 C -1.1907 -0.05964 -1.19637 -0.05985 -1.20189 -0.05901 C -1.20488 -0.05859 -1.20787 -0.05775 -1.21086 -0.05712 C -1.20834 -0.06321 -1.20677 -0.07013 -1.2033 -0.07517 C -1.18173 -0.10709 -1.12362 -0.1472 -1.10661 -0.15581 C -1.08787 -0.16526 -1.0696 -0.17555 -1.0507 -0.18416 C -1.01338 -0.20075 -0.94582 -0.22616 -0.9085 -0.23456 C -0.85023 -0.24737 -0.80078 -0.24758 -0.7422 -0.25052 C -0.70346 -0.24926 -0.66456 -0.24989 -0.62582 -0.24653 C -0.61527 -0.24569 -0.59527 -0.23708 -0.58346 -0.23246 C -0.58252 -0.22973 -0.58157 -0.227 -0.58047 -0.22448 C -0.57952 -0.22238 -0.57748 -0.2207 -0.57748 -0.21839 C -0.57748 -0.2102 -0.57748 -0.20117 -0.58047 -0.19424 C -0.58708 -0.17849 -0.61622 -0.1388 -0.6274 -0.12767 C -0.64015 -0.11486 -0.65417 -0.10415 -0.66818 -0.09344 C -0.68393 -0.08126 -0.70015 -0.06992 -0.71653 -0.05901 C -0.75732 -0.03234 -0.78677 -0.01554 -0.82992 0.00336 C -0.85039 0.01239 -0.87086 0.02121 -0.89196 0.02751 C -0.91275 0.03402 -0.93433 0.03654 -0.95543 0.04179 C -1.05401 0.06573 -1.01811 0.06279 -1.14283 0.08211 L -1.1822 0.08799 L -1.21244 0.09219 C -1.21133 0.08673 -1.21165 0.08064 -1.20944 0.07602 C -1.20378 0.06489 -1.17511 0.03423 -1.17007 0.02961 C -1.13181 -0.00609 -1.11433 -0.01659 -1.06724 -0.03885 C -1.03795 -0.05292 -0.92315 -0.09638 -0.89952 -0.10352 C -0.87007 -0.11213 -0.84 -0.11738 -0.81023 -0.12368 C -0.71795 -0.143 -0.73937 -0.13838 -0.6485 -0.14783 C -0.61826 -0.14636 -0.58677 -0.1556 -0.55779 -0.14384 C -0.54661 -0.13922 -0.57842 -0.12851 -0.5896 -0.12368 C -0.59858 -0.11948 -0.60756 -0.11486 -0.61669 -0.1115 C -0.63984 -0.10289 -0.66315 -0.09533 -0.6863 -0.08735 C -0.69842 -0.08315 -0.71023 -0.07706 -0.72252 -0.07517 C -0.77354 -0.06741 -0.74881 -0.07139 -0.79669 -0.06321 C -0.81653 -0.06405 -0.92315 -0.0546 -0.97653 -0.07727 C -0.98173 -0.07937 -0.98661 -0.08252 -0.99165 -0.08525 C -0.99464 -0.08924 -0.99748 -0.09386 -1.00078 -0.09743 C -1.00299 -0.09995 -1.00645 -0.10037 -1.00834 -0.10352 C -1.01023 -0.10688 -1.01007 -0.11171 -1.01133 -0.11549 C -1.01307 -0.12053 -1.01543 -0.12494 -1.01732 -0.12956 C -1.01653 -0.14384 -1.01763 -0.18626 -1.00834 -0.20432 C -0.99952 -0.22112 -0.96677 -0.27215 -0.95086 -0.28685 C -0.93716 -0.29966 -0.92204 -0.30953 -0.90708 -0.31919 C -0.86283 -0.34712 -0.84346 -0.353 -0.79511 -0.36959 C -0.77606 -0.3761 -0.75716 -0.38366 -0.73763 -0.38765 C -0.72126 -0.39101 -0.70441 -0.39038 -0.68787 -0.39164 C -0.6611 -0.39038 -0.63433 -0.39017 -0.60771 -0.38765 C -0.60582 -0.38744 -0.60267 -0.38597 -0.60315 -0.38366 C -0.60456 -0.37547 -0.60771 -0.36749 -0.61228 -0.3614 C -0.62015 -0.3509 -0.62944 -0.34187 -0.63937 -0.33536 C -0.66551 -0.31793 -0.66944 -0.31394 -0.70299 -0.30092 C -0.74267 -0.2858 -0.78598 -0.27593 -0.82693 -0.26879 C -0.90031 -0.25598 -0.9274 -0.25514 -1.0022 -0.24863 L -1.33322 -0.25052 C -1.34645 -0.25094 -1.35937 -0.2543 -1.37244 -0.25661 C -1.38362 -0.25871 -1.38645 -0.25976 -1.39511 -0.2627 C -1.39212 -0.27152 -1.39055 -0.28118 -1.38614 -0.28895 C -1.3822 -0.29567 -1.37622 -0.30008 -1.37102 -0.30512 C -1.35259 -0.32276 -1.32677 -0.34334 -1.30756 -0.35552 C -1.29385 -0.36413 -1.27968 -0.37106 -1.26535 -0.37757 C -1.22362 -0.39689 -1.17905 -0.41495 -1.13527 -0.42398 C -1.1063 -0.43007 -1.07685 -0.43196 -1.04756 -0.43616 C -1.01385 -0.43448 -0.71291 -0.43112 -0.60315 -0.40382 C -0.57133 -0.39584 -0.54078 -0.3803 -0.50944 -0.36959 C -0.4863 -0.36161 -0.46267 -0.35657 -0.43984 -0.34733 C -0.4211 -0.33977 -0.41228 -0.33137 -0.39748 -0.31919 C -0.39653 -0.31709 -0.39448 -0.31562 -0.39448 -0.3131 C -0.39448 -0.30638 -0.39858 -0.30071 -0.40204 -0.29693 C -0.42693 -0.26921 -0.44173 -0.25283 -0.47763 -0.24044 C -0.517 -0.227 -0.55543 -0.20831 -0.59559 -0.20012 C -0.66551 -0.18605 -0.7022 -0.1766 -0.77543 -0.17198 C -0.84897 -0.16736 -0.99622 -0.164 -0.99622 -0.164 C -1.17858 -0.16757 -1.22204 -0.15812 -1.35433 -0.17807 C -1.36897 -0.18017 -1.38362 -0.18269 -1.39826 -0.18605 C -1.41118 -0.1892 -1.42173 -0.19277 -1.43291 -0.20012 C -1.43464 -0.20138 -1.43606 -0.20285 -1.43748 -0.20432 C -1.44614 -0.22133 -1.44393 -0.21398 -1.43291 -0.25262 C -1.43118 -0.25892 -1.42708 -0.26354 -1.42393 -0.26879 C -1.41086 -0.28958 -1.40094 -0.30281 -1.38157 -0.31709 C -1.32818 -0.35657 -1.31196 -0.35783 -1.24866 -0.37358 C -1.17055 -0.39311 -1.12992 -0.39815 -1.04913 -0.4118 C -0.857 -0.40844 -0.78362 -0.42629 -0.63338 -0.38975 C -0.58425 -0.37778 -0.58913 -0.37883 -0.55779 -0.3614 C -0.55826 -0.35804 -0.55763 -0.35384 -0.55937 -0.35132 C -0.56299 -0.34607 -0.56818 -0.34292 -0.57291 -0.33935 C -0.58236 -0.33221 -0.59165 -0.32465 -0.60157 -0.31919 C -0.62708 -0.30512 -0.68173 -0.28643 -0.70441 -0.27887 C -0.73007 -0.27026 -0.75559 -0.26123 -0.78157 -0.25472 C -0.82015 -0.24485 -0.92992 -0.22763 -0.96441 -0.22238 L -1.06425 -0.20831 C -1.09338 -0.20474 -1.12267 -0.20264 -1.15196 -0.20012 C -1.18708 -0.19739 -1.26173 -0.19214 -1.3 -0.19004 L -1.38456 -0.18605 C -1.39259 -0.18668 -1.40141 -0.18395 -1.40881 -0.18815 C -1.41133 -0.18962 -1.40693 -0.19487 -1.40582 -0.19823 C -1.40283 -0.20705 -1.40031 -0.21209 -1.39511 -0.22028 C -1.39133 -0.22658 -1.38787 -0.2333 -1.38315 -0.23855 C -1.37039 -0.2522 -1.34378 -0.26984 -1.33023 -0.27677 C -1.31385 -0.28538 -1.29732 -0.29294 -1.28047 -0.29903 C -1.23165 -0.31604 -1.19023 -0.32276 -1.13984 -0.32927 C -1.11275 -0.33263 -1.08535 -0.33452 -1.05826 -0.33725 C -1.0022 -0.33662 -0.87637 -0.34019 -0.80567 -0.32717 C -0.72834 -0.31289 -0.7159 -0.31394 -0.66519 -0.28685 C -0.66047 -0.28433 -0.65606 -0.2816 -0.65149 -0.27887 C -0.65055 -0.27677 -0.64818 -0.27509 -0.6485 -0.27278 C -0.64881 -0.27005 -0.65133 -0.26858 -0.65307 -0.26669 C -0.65842 -0.26102 -0.66362 -0.25493 -0.6696 -0.25052 C -0.67921 -0.24359 -0.71763 -0.2312 -0.7211 -0.23036 C -0.76818 -0.21902 -0.81196 -0.21692 -0.86015 -0.2123 L -1.19118 -0.2144 C -1.22818 -0.21524 -1.26488 -0.22133 -1.30141 -0.22448 L -1.38456 -0.23036 C -1.40425 -0.23456 -1.42378 -0.23939 -1.44362 -0.24254 C -1.48724 -0.24968 -1.45685 -0.23918 -1.48141 -0.24863 C -1.46771 -0.27908 -1.47858 -0.26039 -1.45874 -0.28286 C -1.45291 -0.28937 -1.4485 -0.29798 -1.44204 -0.30302 C -1.42818 -0.31373 -1.41307 -0.32108 -1.39826 -0.32927 C -1.38031 -0.33914 -1.36252 -0.35027 -1.34378 -0.35741 C -1.32 -0.36644 -1.29559 -0.37232 -1.27133 -0.37757 C -1.18897 -0.39584 -1.16756 -0.39479 -1.08393 -0.40172 C -0.91511 -0.39689 -0.90897 -0.40592 -0.77543 -0.37967 C -0.74708 -0.374 -0.71889 -0.36707 -0.69086 -0.35951 C -0.67196 -0.35426 -0.65338 -0.34817 -0.63496 -0.34124 C -0.61685 -0.33452 -0.60881 -0.32948 -0.59401 -0.32108 C -0.59307 -0.31856 -0.59133 -0.31604 -0.59102 -0.3131 C -0.59055 -0.30806 -0.59779 -0.2984 -0.59858 -0.29693 C -0.60519 -0.28475 -0.60582 -0.27992 -0.61527 -0.26879 C -0.61984 -0.26333 -0.62519 -0.25913 -0.63039 -0.25472 C -0.66456 -0.22553 -0.69559 -0.20663 -0.73763 -0.19004 C -0.8463 -0.14741 -0.76173 -0.17681 -0.87685 -0.14783 C -0.90614 -0.14048 -0.93496 -0.12935 -0.96441 -0.12368 C -0.99748 -0.11717 -1.03102 -0.11591 -1.06425 -0.1115 C -1.20488 -0.0926 -1.11291 -0.09848 -1.25023 -0.09533 C -1.29102 -0.0926 -1.35874 -0.08588 -1.39669 -0.09533 C -1.40078 -0.09638 -1.39527 -0.10646 -1.3937 -0.1115 C -1.39181 -0.11738 -1.3885 -0.12221 -1.38614 -0.12767 C -1.38299 -0.13481 -1.38094 -0.143 -1.377 -0.14972 C -1.37118 -0.16001 -1.36456 -0.16946 -1.35732 -0.17807 C -1.32708 -0.21419 -1.30677 -0.23267 -1.26834 -0.25472 C -1.21433 -0.28559 -1.16141 -0.3047 -1.10362 -0.31919 C -1.07212 -0.32717 -1.04031 -0.33326 -1.00834 -0.33725 C -0.97259 -0.34187 -0.93669 -0.34271 -0.90094 -0.34544 C -0.83401 -0.34208 -0.76677 -0.34166 -0.69984 -0.33536 C -0.67543 -0.33284 -0.65149 -0.32507 -0.6274 -0.31919 C -0.58944 -0.30974 -0.58693 -0.30806 -0.55779 -0.29693 C -0.55574 -0.29504 -0.55322 -0.29357 -0.55181 -0.29084 C -0.54693 -0.28202 -0.5537 -0.2753 -0.55779 -0.26879 C -0.56047 -0.26438 -0.56362 -0.26039 -0.56693 -0.25661 C -0.58252 -0.23855 -0.58693 -0.23561 -0.60771 -0.22238 C -0.61905 -0.21524 -0.63055 -0.20789 -0.64252 -0.20222 C -0.69511 -0.17723 -0.70315 -0.17744 -0.76031 -0.16799 C -0.82567 -0.15728 -0.84661 -0.15644 -0.91464 -0.14972 C -1.05102 -0.15119 -1.07622 -0.14678 -1.18976 -0.1598 C -1.21196 -0.16253 -1.23417 -0.16589 -1.25622 -0.16988 C -1.27354 -0.17324 -1.29039 -0.17807 -1.30756 -0.18206 C -1.31401 -0.18353 -1.32063 -0.18479 -1.32708 -0.18605 C -1.3296 -0.18752 -1.33275 -0.18752 -1.33464 -0.19004 C -1.33622 -0.19214 -1.337 -0.1955 -1.33622 -0.19823 C -1.33448 -0.20453 -1.31842 -0.22805 -1.31653 -0.23036 C -1.2937 -0.25955 -1.28803 -0.26291 -1.25779 -0.28496 C -1.24031 -0.29756 -1.22315 -0.31079 -1.20488 -0.32108 C -1.18315 -0.33368 -1.16063 -0.34334 -1.13826 -0.35342 C -1.07086 -0.38366 -1.04157 -0.39563 -0.96897 -0.40991 C -0.89527 -0.4244 -0.84929 -0.42314 -0.77401 -0.42608 C -0.64913 -0.42461 -0.60598 -0.43322 -0.50189 -0.4118 C -0.47244 -0.40592 -0.41417 -0.38975 -0.41417 -0.38975 C -0.4107 -0.38702 -0.40661 -0.38534 -0.40362 -0.38156 C -0.40047 -0.37799 -0.39889 -0.36812 -0.40204 -0.3635 C -0.41622 -0.34355 -0.42897 -0.33515 -0.4474 -0.32528 C -0.46094 -0.31793 -0.47417 -0.30974 -0.48818 -0.30512 C -0.50803 -0.2984 -0.5285 -0.29462 -0.54866 -0.29084 C -0.6159 -0.27845 -0.64645 -0.27719 -0.71496 -0.27068 L -0.92818 -0.27278 C -0.99086 -0.27698 -1.05338 -0.28559 -1.11559 -0.29693 C -1.15637 -0.30449 -1.19102 -0.30911 -1.23055 -0.32108 C -1.23685 -0.32297 -1.24267 -0.32675 -1.24866 -0.32927 C -1.2507 -0.33011 -1.25275 -0.33053 -1.2548 -0.33116 L -1.25322 -0.34544 L -0.98708 -0.53696 L -1.10362 -0.52478 C -1.16693 -0.51869 -1.1096 -0.52604 -1.14897 -0.52079 C -1.14315 -0.53213 -1.14693 -0.52667 -1.13228 -0.53696 C -1.1263 -0.54116 -1.12063 -0.54641 -1.11417 -0.54893 C -1.05307 -0.5737 -1.0211 -0.5842 -0.96 -0.59134 C -0.93685 -0.59407 -0.91354 -0.59407 -0.89039 -0.59533 L -0.74677 -0.59323 C -0.69086 -0.59071 -0.68173 -0.58504 -0.63181 -0.57517 C -0.62031 -0.57286 -0.60866 -0.57118 -0.59716 -0.56908 C -0.56519 -0.55628 -0.57275 -0.56867 -0.56378 -0.55103 C -0.56787 -0.5462 -0.57133 -0.54074 -0.5759 -0.53696 C -0.5811 -0.53255 -0.58693 -0.52982 -0.59259 -0.52688 C -0.62315 -0.50987 -0.62456 -0.51008 -0.66063 -0.49853 C -0.68063 -0.49223 -0.70078 -0.48593 -0.7211 -0.48047 C -0.77133 -0.46661 -0.81842 -0.45632 -0.86929 -0.44624 L -0.95385 -0.43007 C -0.99779 -0.42062 -1.04157 -0.40991 -1.08535 -0.39983 C -1.1 -0.39647 -1.11464 -0.39269 -1.12929 -0.38975 L -1.15952 -0.38366 C -1.15748 -0.38702 -1.15606 -0.39122 -1.15338 -0.39374 C -1.14236 -0.40508 -1.11511 -0.42356 -1.10362 -0.42797 C -1.06315 -0.44351 -1.02283 -0.46199 -0.9811 -0.46829 C -0.86992 -0.48509 -0.92787 -0.47816 -0.80724 -0.48845 C -0.59118 -0.48362 -0.6 -0.49748 -0.44897 -0.4664 C -0.4433 -0.46514 -0.43779 -0.4622 -0.43228 -0.46031 C -0.43385 -0.45548 -0.43417 -0.44981 -0.43685 -0.44624 C -0.4411 -0.44057 -0.46944 -0.42482 -0.47165 -0.42398 C -0.48504 -0.41831 -0.49874 -0.41432 -0.51244 -0.40991 C -0.56866 -0.39206 -0.58567 -0.38702 -0.64551 -0.37757 C -0.67716 -0.37274 -0.70897 -0.36875 -0.74078 -0.3656 L -1.13685 -0.32717 C -1.2496 -0.31583 -1.16063 -0.32108 -1.24567 -0.31709 C -1.23574 -0.3404 -1.24441 -0.32444 -1.22598 -0.34544 C -1.21984 -0.35237 -1.21448 -0.36098 -1.20787 -0.36749 C -1.18204 -0.3929 -1.15795 -0.40844 -1.12771 -0.42398 C -1.08378 -0.44666 -1.03039 -0.4685 -0.98409 -0.47837 C -0.91637 -0.49307 -0.8548 -0.49202 -0.78614 -0.49454 L -0.52456 -0.48845 C -0.50881 -0.48782 -0.49322 -0.48425 -0.47763 -0.48236 C -0.47055 -0.48152 -0.46362 -0.4811 -0.45653 -0.48047 C -0.46267 -0.47228 -0.46551 -0.46703 -0.47464 -0.4622 C -0.51952 -0.43826 -0.59307 -0.41306 -0.63338 -0.40592 C -0.70897 -0.39248 -0.78441 -0.37694 -0.86015 -0.3656 C -0.87212 -0.36371 -0.9559 -0.36035 -0.97653 -0.35951 C -0.99464 -0.36413 -1.02189 -0.35216 -1.03102 -0.37358 C -1.03858 -0.39164 -1.01543 -0.41033 -1.00378 -0.42398 C -0.97653 -0.45548 -0.95401 -0.49601 -0.9222 -0.51869 C -0.90047 -0.53423 -0.87937 -0.55103 -0.85716 -0.5651 C -0.79102 -0.6073 -0.71937 -0.65245 -0.6485 -0.68395 C -0.6296 -0.69235 -0.61055 -0.70033 -0.59102 -0.70621 C -0.57763 -0.71041 -0.56378 -0.71125 -0.55023 -0.71419 C -0.54567 -0.71524 -0.5411 -0.71692 -0.53669 -0.71839 C -0.5537 -0.70474 -0.53275 -0.72091 -0.56078 -0.70222 C -0.64078 -0.64888 -0.54472 -0.70495 -0.69228 -0.62956 C -0.85511 -0.54662 -0.58708 -0.67534 -0.92818 -0.51869 C -0.93511 -0.51554 -1 -0.48446 -1.01291 -0.47648 C -1.02047 -0.47165 -1.02803 -0.46724 -1.03559 -0.4622 C -1.03921 -0.45989 -1.04992 -0.45212 -1.04614 -0.45422 C -1.03732 -0.45884 -1.02929 -0.46598 -1.02047 -0.47039 C -0.99779 -0.48131 -0.91574 -0.51302 -0.89795 -0.51869 C -0.86535 -0.5294 -0.83259 -0.53885 -0.79968 -0.54704 C -0.76409 -0.55565 -0.72834 -0.56342 -0.69228 -0.56908 C -0.60189 -0.58336 -0.55669 -0.5821 -0.46551 -0.58525 L -0.29622 -0.57727 C -0.29464 -0.57706 -0.29149 -0.57727 -0.29165 -0.57517 C -0.29275 -0.56321 -0.30409 -0.54956 -0.30992 -0.54284 C -0.32535 -0.52478 -0.35433 -0.49538 -0.37039 -0.48236 C -0.40661 -0.45296 -0.44362 -0.42545 -0.48063 -0.39773 C -0.50315 -0.38114 -0.52598 -0.36539 -0.54866 -0.34943 L -0.68472 -0.25472 C -0.82787 -0.15581 -0.68126 -0.25871 -0.81322 -0.16589 C -0.83039 -0.15392 -0.84771 -0.14216 -0.86472 -0.12956 C -0.87795 -0.1199 -0.89165 -0.11108 -0.90393 -0.09932 C -0.92992 -0.07475 -0.91779 -0.08525 -0.94031 -0.0672 C -0.93984 -0.07055 -0.93968 -0.07391 -0.93874 -0.07727 C -0.93669 -0.08483 -0.93417 -0.09239 -0.93118 -0.09932 C -0.90204 -0.1682 -0.84756 -0.19928 -0.79669 -0.24464 C -0.74047 -0.29441 -0.64456 -0.3341 -0.58803 -0.35132 C -0.56378 -0.35888 -0.53984 -0.36749 -0.51543 -0.37358 C -0.48504 -0.38114 -0.45669 -0.38408 -0.4263 -0.38765 C -0.41968 -0.38366 -0.4107 -0.38345 -0.40661 -0.37568 C -0.40425 -0.37106 -0.41039 -0.36602 -0.41259 -0.3614 C -0.4159 -0.3551 -0.41921 -0.3488 -0.4233 -0.34334 C -0.42992 -0.3341 -0.46299 -0.29168 -0.47464 -0.28286 C -0.49559 -0.2669 -0.517 -0.25136 -0.53968 -0.24044 C -0.59826 -0.21251 -0.62661 -0.19718 -0.69984 -0.17996 L -0.76031 -0.16589 C -0.79527 -0.15707 -0.82976 -0.14615 -0.86472 -0.13775 C -0.88315 -0.13334 -0.92063 -0.12767 -0.92063 -0.12767 C -0.92362 -0.12893 -0.92913 -0.12746 -0.92976 -0.13166 C -0.93055 -0.13901 -0.91653 -0.16736 -0.91464 -0.17198 C -0.90992 -0.18332 -0.90661 -0.19571 -0.90094 -0.20621 C -0.89165 -0.22385 -0.85102 -0.28286 -0.84047 -0.29294 C -0.80519 -0.32633 -0.76866 -0.35762 -0.73007 -0.38366 C -0.70834 -0.39836 -0.68425 -0.40571 -0.66063 -0.4139 C -0.60771 -0.43217 -0.56598 -0.437 -0.51244 -0.44624 C -0.45937 -0.44351 -0.41496 -0.45233 -0.36724 -0.43196 C -0.36252 -0.43007 -0.35826 -0.42671 -0.3537 -0.42398 C -0.35464 -0.41726 -0.35511 -0.41033 -0.35669 -0.40382 C -0.35921 -0.39395 -0.36756 -0.37715 -0.37181 -0.36959 C -0.38771 -0.34103 -0.40078 -0.30911 -0.42015 -0.28496 L -0.51086 -0.17198 C -0.54252 -0.13334 -0.54551 -0.13313 -0.57889 -0.09743 C -0.58756 -0.08819 -0.59606 -0.07853 -0.60472 -0.06908 C -0.61212 -0.06111 -0.62047 -0.05418 -0.6274 -0.04494 C -0.64834 -0.01701 -0.63921 -0.02562 -0.65149 -0.0147 C -0.65007 -0.01806 -0.64818 -0.02121 -0.64693 -0.02478 C -0.64204 -0.0399 -0.63889 -0.05502 -0.63637 -0.07118 C -0.63417 -0.08525 -0.63275 -0.09953 -0.63039 -0.1136 C -0.62771 -0.12977 -0.62409 -0.14573 -0.62126 -0.1619 C -0.6074 -0.24023 -0.61401 -0.22532 -0.58346 -0.32318 C -0.5759 -0.34733 -0.57669 -0.34712 -0.56693 -0.36959 C -0.56504 -0.37379 -0.5633 -0.3782 -0.56078 -0.38156 C -0.55921 -0.38387 -0.56252 -0.3761 -0.56378 -0.37358 C -0.57165 -0.35783 -0.57921 -0.34187 -0.58803 -0.32717 C -0.59401 -0.31709 -0.59937 -0.30617 -0.60614 -0.29693 C -0.64897 -0.24002 -0.66693 -0.22532 -0.71653 -0.17597 L -0.74976 -0.14384 C -0.75527 -0.13838 -0.76015 -0.13124 -0.76645 -0.12767 C -0.78267 -0.11801 -0.77574 -0.12305 -0.78756 -0.1136 C -0.78614 -0.14111 -0.78535 -0.16862 -0.78299 -0.19613 C -0.78126 -0.21776 -0.77842 -0.23918 -0.77543 -0.2606 C -0.76708 -0.32318 -0.76031 -0.35909 -0.73763 -0.42188 C -0.73669 -0.42482 -0.71826 -0.47837 -0.71196 -0.49055 C -0.70834 -0.49769 -0.70189 -0.50609 -0.69685 -0.5126 C -0.70299 -0.49475 -0.70504 -0.48635 -0.71354 -0.47039 C -0.72456 -0.44939 -0.74 -0.42965 -0.75433 -0.4139 C -0.77307 -0.39332 -0.77874 -0.39353 -0.79968 -0.37967 C -0.83826 -0.35384 -0.82252 -0.35993 -0.86173 -0.34334 C -0.8863 -0.33284 -0.9107 -0.3215 -0.93574 -0.3131 C -0.95102 -0.30806 -0.98267 -0.30302 -0.98267 -0.30302 C -1.0337 -0.30659 -1.01653 -0.29252 -1.00677 -0.40172 C -1.00614 -0.4097 -1.00315 -0.41684 -1.00078 -0.42398 C -0.99811 -0.43217 -0.99527 -0.44057 -0.99165 -0.44813 C -0.98818 -0.45548 -0.98378 -0.46178 -0.97952 -0.46829 C -0.96299 -0.49433 -0.96315 -0.49181 -0.94031 -0.51869 C -0.94645 -0.47753 -0.94362 -0.49013 -0.98409 -0.42398 C -1.03244 -0.34523 -0.99149 -0.41558 -1.03559 -0.32927 C -1.0433 -0.31415 -1.05228 -0.30029 -1.05968 -0.28496 C -1.08393 -0.23477 -1.09779 -0.20285 -1.11716 -0.15581 C -1.12378 -0.13985 -1.13039 -0.12368 -1.13685 -0.10751 C -1.13842 -0.10352 -1.14031 -0.09974 -1.14141 -0.09533 C -1.14189 -0.09344 -1.14346 -0.08735 -1.14283 -0.08924 C -1.12913 -0.13544 -1.15165 -0.06615 -1.12771 -0.12956 C -1.08693 -0.23834 -1.1433 -0.11654 -1.0537 -0.29693 C -1.04645 -0.31142 -0.99984 -0.40025 -0.99023 -0.4139 C -0.96409 -0.45086 -0.96881 -0.44687 -0.93874 -0.47837 C -0.93401 -0.48341 -0.92897 -0.48824 -0.92362 -0.49244 C -0.91984 -0.49559 -0.91149 -0.50063 -0.91149 -0.50063 C -0.91212 -0.49454 -0.91228 -0.48845 -0.91307 -0.48236 C -0.91763 -0.44918 -0.9307 -0.39857 -0.93874 -0.37568 C -0.95338 -0.33389 -0.96551 -0.29042 -0.98267 -0.25052 L -1.08236 -0.01869 C -1.09401 0.00819 -1.10519 0.03528 -1.11716 0.06195 C -1.12693 0.08358 -1.13748 0.10479 -1.1474 0.12642 C -1.15464 0.14238 -1.16141 0.15876 -1.1685 0.17472 C -1.18456 0.21021 -1.17433 0.18417 -1.18362 0.20916 L -1.17007 0.12642 C -1.16661 0.10479 -1.16267 0.08358 -1.15952 0.06195 C -1.14551 -0.03297 -1.14771 -0.03339 -1.12472 -0.12767 C -1.10267 -0.21797 -1.07133 -0.36665 -1.02944 -0.46031 C -0.98614 -0.55733 -0.97196 -0.59701 -0.91763 -0.65581 C -0.91102 -0.66295 -0.90393 -0.66904 -0.89637 -0.67387 C -0.89007 -0.67828 -0.87685 -0.68395 -0.86771 -0.68815 C -0.86567 -0.68605 -0.86283 -0.685 -0.86173 -0.68206 C -0.86 -0.67786 -0.86047 -0.67261 -0.86015 -0.66799 C -0.85937 -0.65581 -0.85921 -0.64363 -0.85858 -0.63166 C -0.8633 -0.54179 -0.85984 -0.54851 -0.89196 -0.43196 C -0.90157 -0.3971 -0.9159 -0.36476 -0.92818 -0.33116 C -0.95952 -0.24548 -0.94204 -0.29693 -0.95685 -0.25262 C -0.95433 -0.27152 -0.95259 -0.29042 -0.94929 -0.30911 C -0.93874 -0.36938 -0.89763 -0.5084 -0.88881 -0.53087 C -0.87779 -0.55901 -0.87007 -0.59008 -0.85559 -0.61549 C -0.82992 -0.66064 -0.79811 -0.69886 -0.76944 -0.74044 C -0.7674 -0.73918 -0.76346 -0.73939 -0.76346 -0.73645 C -0.76047 -0.64573 -0.76141 -0.55502 -0.76031 -0.4643 C -0.75984 -0.42398 -0.75937 -0.38366 -0.75889 -0.34334 C -0.75732 -0.34607 -0.75653 -0.34985 -0.75433 -0.35132 C -0.75291 -0.35237 -0.75543 -0.34733 -0.7559 -0.34544 C -0.75779 -0.33599 -0.76031 -0.32675 -0.76189 -0.31709 C -0.76425 -0.30323 -0.76551 -0.28874 -0.76787 -0.27488 C -0.78362 -0.18479 -0.77259 -0.28097 -0.78456 -0.15791 C -0.78519 -0.15119 -0.78724 -0.13124 -0.78614 -0.13775 C -0.78441 -0.14699 -0.78299 -0.16589 -0.78299 -0.16589 C -0.78204 -0.19949 -0.78094 -0.23309 -0.78 -0.26669 C -0.77937 -0.28895 -0.77826 -0.311 -0.77858 -0.33326 C -0.77889 -0.37022 -0.78047 -0.40718 -0.78157 -0.44414 C -0.78504 -0.43343 -0.78992 -0.42335 -0.79212 -0.4118 C -0.79307 -0.40655 -0.79417 -0.40109 -0.79511 -0.39584 C -0.79622 -0.38912 -0.79685 -0.38219 -0.79811 -0.37568 C -0.79937 -0.37001 -0.80157 -0.36497 -0.80267 -0.35951 C -0.80519 -0.34754 -0.80661 -0.33515 -0.80881 -0.32318 C -0.81196 -0.30512 -0.81133 -0.3068 -0.81779 -0.28895 C -0.82818 -0.26018 -0.83354 -0.25157 -0.82393 -0.26879 C -0.7863 -0.42356 -0.80189 -0.36434 -0.77102 -0.47837 C -0.76488 -0.50063 -0.75952 -0.5231 -0.75275 -0.54494 C -0.72015 -0.65182 -0.73685 -0.61381 -0.71196 -0.66589 C -0.72047 -0.6094 -0.71669 -0.62515 -0.74378 -0.54284 C -0.76756 -0.47039 -0.79055 -0.39752 -0.81779 -0.32717 C -0.83905 -0.27278 -0.86236 -0.21965 -0.88126 -0.164 C -0.89102 -0.13565 -0.88519 -0.14825 -0.89795 -0.12557 C -0.89118 -0.17114 -0.89874 -0.11591 -0.89338 -0.17597 C -0.89228 -0.18878 -0.89039 -0.20159 -0.88881 -0.2144 C -0.88834 -0.23855 -0.88535 -0.26291 -0.8874 -0.28685 C -0.88771 -0.29021 -0.89322 -0.28748 -0.89496 -0.28496 C -0.91118 -0.25997 -0.92519 -0.23246 -0.94031 -0.20621 C -0.98551 -0.12788 -1.00299 -0.09953 -1.04913 0.00147 C -1.06787 0.04242 -1.0833 0.0861 -1.10047 0.12831 C -1.10189 0.13188 -1.10504 0.13839 -1.10504 0.13839 C -1.10409 0.13314 -1.10267 0.12789 -1.10204 0.12243 C -1.10031 0.10542 -1.10141 0.11277 -1.09905 0.10017 L -1.10047 0.0357 L -0.8737 -0.68605 L -0.8737 -0.6860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9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31 0.00966 L -0.16031 0.00987 C -0.16598 0.01239 -0.17134 0.0147 -0.17685 0.01764 C -0.17905 0.0189 -0.18094 0.02058 -0.18283 0.02184 C -0.18551 0.02331 -0.18819 0.02415 -0.19055 0.02583 C -0.20252 0.0336 -0.18834 0.02667 -0.19953 0.03192 C -0.20362 0.03591 -0.20771 0.04011 -0.21197 0.04389 C -0.21323 0.04536 -0.21464 0.04683 -0.21638 0.04788 C -0.21795 0.04893 -0.21937 0.04893 -0.22078 0.04998 C -0.23244 0.05754 -0.22472 0.05355 -0.23291 0.06006 C -0.23496 0.06153 -0.23701 0.06258 -0.23905 0.06405 C -0.24204 0.06657 -0.24456 0.07056 -0.24803 0.07224 C -0.25827 0.07665 -0.24582 0.07077 -0.26 0.08022 C -0.26267 0.0819 -0.26535 0.08232 -0.26756 0.08421 C -0.27039 0.08652 -0.2726 0.08988 -0.27512 0.0924 C -0.27858 0.09534 -0.28488 0.09996 -0.28866 0.10248 C -0.29134 0.10395 -0.29401 0.10479 -0.29653 0.10647 C -0.29827 0.10752 -0.29937 0.1092 -0.30094 0.11046 C -0.30299 0.11193 -0.30488 0.11298 -0.30708 0.11445 C -0.30866 0.11571 -0.30992 0.11739 -0.31149 0.11844 C -0.31527 0.12096 -0.31953 0.12285 -0.32362 0.12453 C -0.33842 0.13923 -0.31953 0.12201 -0.33858 0.13461 C -0.3411 0.13608 -0.34267 0.13881 -0.34472 0.1407 C -0.34693 0.14238 -0.34897 0.14322 -0.35071 0.14469 C -0.35307 0.14658 -0.35464 0.14931 -0.35669 0.15078 C -0.3589 0.15204 -0.36094 0.15183 -0.36315 0.15288 C -0.36504 0.15393 -0.36677 0.15561 -0.36913 0.15687 C -0.37134 0.15834 -0.37417 0.15918 -0.37653 0.16086 C -0.37827 0.16191 -0.37953 0.16359 -0.3811 0.16485 C -0.38299 0.16632 -0.38535 0.16737 -0.38708 0.16884 C -0.38976 0.17073 -0.39212 0.17283 -0.3948 0.17493 C -0.39622 0.17619 -0.39764 0.17787 -0.39921 0.17892 C -0.4011 0.18039 -0.4033 0.18144 -0.40535 0.18312 C -0.40677 0.18417 -0.40819 0.18606 -0.40976 0.18711 C -0.41118 0.18795 -0.41275 0.18816 -0.41433 0.189 C -0.41842 0.19152 -0.4222 0.19446 -0.4263 0.19719 C -0.4285 0.19845 -0.43055 0.1995 -0.43228 0.20118 C -0.4411 0.20895 -0.4326 0.20223 -0.44173 0.20727 C -0.44362 0.20832 -0.44551 0.20979 -0.44771 0.21126 C -0.44945 0.21252 -0.45039 0.21441 -0.45212 0.21525 C -0.45401 0.2163 -0.45606 0.21672 -0.45827 0.21735 C -0.45968 0.21861 -0.4611 0.22029 -0.46267 0.22134 C -0.4674 0.22407 -0.47937 0.22827 -0.48393 0.22932 C -0.48882 0.23079 -0.49417 0.23121 -0.4989 0.23352 C -0.51827 0.24213 -0.49858 0.23373 -0.51543 0.2394 C -0.51701 0.24003 -0.51842 0.24108 -0.52 0.2415 C -0.52252 0.24234 -0.52519 0.24276 -0.52756 0.2436 C -0.52976 0.24402 -0.53165 0.24507 -0.53401 0.24549 C -0.53732 0.24633 -0.54078 0.24675 -0.54441 0.24759 C -0.54677 0.24801 -0.54929 0.24906 -0.55197 0.24948 C -0.55527 0.25032 -0.55905 0.25095 -0.56252 0.25158 C -0.5696 0.25473 -0.56882 0.25494 -0.57905 0.25557 C -0.59323 0.25662 -0.60724 0.25704 -0.62141 0.25767 L -0.68047 0.25956 L -0.70456 0.26166 C -0.71102 0.26229 -0.71795 0.26271 -0.72425 0.26376 C -0.73055 0.2646 -0.7337 0.26586 -0.73937 0.26775 C -0.75874 0.26544 -0.76598 0.26712 -0.78015 0.26166 C -0.78157 0.26103 -0.78315 0.26061 -0.78456 0.25956 C -0.78945 0.25662 -0.79039 0.25326 -0.79512 0.24948 C -0.79653 0.24843 -0.79842 0.24822 -0.79984 0.24759 C -0.80141 0.24549 -0.80252 0.24318 -0.80441 0.2415 C -0.80614 0.23982 -0.80834 0.23898 -0.81039 0.23751 C -0.81291 0.23562 -0.81543 0.23352 -0.81795 0.23142 C -0.83023 0.21 -0.81433 0.23604 -0.8285 0.21735 C -0.82976 0.21567 -0.83039 0.21315 -0.83149 0.21126 C -0.83323 0.20916 -0.83496 0.20748 -0.83622 0.20517 C -0.83732 0.20286 -0.83795 0.19971 -0.83921 0.19719 C -0.84063 0.19362 -0.84173 0.19026 -0.84378 0.18711 C -0.84519 0.1848 -0.84677 0.18312 -0.84819 0.18102 C -0.85275 0.16611 -0.84913 0.17556 -0.85417 0.16485 C -0.85575 0.16149 -0.85716 0.15792 -0.85874 0.15477 C -0.86015 0.15246 -0.8622 0.15099 -0.86315 0.14868 C -0.86472 0.14637 -0.86472 0.14301 -0.8663 0.1407 C -0.86992 0.13482 -0.87575 0.13146 -0.87842 0.12453 C -0.88393 0.10983 -0.87842 0.12264 -0.88756 0.10836 C -0.88882 0.10668 -0.88929 0.10416 -0.89055 0.10248 C -0.89197 0.10017 -0.89354 0.09849 -0.89496 0.09639 C -0.90834 0.0756 -0.88834 0.10332 -0.90708 0.07812 C -0.90976 0.06405 -0.90645 0.07539 -0.91307 0.06405 C -0.91527 0.06027 -0.91732 0.05628 -0.91953 0.05208 C -0.92015 0.05019 -0.91968 0.04767 -0.92078 0.04599 C -0.92677 0.03486 -0.92614 0.04074 -0.93275 0.03192 C -0.93716 0.02625 -0.93685 0.02205 -0.94189 0.01764 C -0.9433 0.01659 -0.94488 0.01638 -0.9463 0.01575 C -0.96078 0.00147 -0.95401 0.00609 -0.96614 -0.00042 C -0.9674 -0.00357 -0.96992 -0.01176 -0.97212 -0.01449 C -0.97512 -0.01848 -0.97748 -0.0189 -0.9811 -0.02058 C -0.9926 -0.01932 -1.00346 -0.01827 -1.01449 -0.01659 C -1.01606 -0.01638 -1.01748 -0.01491 -1.01905 -0.01449 C -1.02346 -0.01365 -1.02819 -0.01323 -1.03275 -0.0126 C -1.03449 -0.01176 -1.03669 -0.01134 -1.03858 -0.0105 C -1.04157 -0.00924 -1.04456 -0.00735 -1.04787 -0.00651 C -1.05307 -0.00504 -1.05638 -0.00441 -1.06126 -0.00252 C -1.06283 -0.00189 -1.06456 -0.00147 -1.06598 -0.00042 C -1.06756 0.00063 -1.06897 0.00231 -1.07055 0.00357 C -1.07086 0.00567 -1.07197 0.00756 -1.07197 0.00966 C -1.07086 0.02268 -1.06945 0.01995 -1.06425 0.02772 C -1.06267 0.03024 -1.06126 0.03318 -1.05984 0.03591 C -1.05606 0.05061 -1.05905 0.04494 -1.05228 0.05397 L -1.04929 0.06615 C -1.04756 0.07245 -1.04756 0.07392 -1.04456 0.08022 C -1.04299 0.08442 -1.03858 0.0924 -1.03858 0.09261 C -1.03827 0.09576 -1.03827 0.09933 -1.03716 0.10248 C -1.03606 0.10542 -1.03417 0.10773 -1.03275 0.11046 C -1.03086 0.11361 -1.02945 0.11697 -1.02819 0.12054 C -1.0274 0.12243 -1.0274 0.12474 -1.02645 0.12663 C -1.02567 0.12873 -1.02456 0.13062 -1.02346 0.13272 C -1.02236 0.13524 -1.02157 0.13818 -1.02047 0.1407 C -1.01968 0.1428 -1.01827 0.14448 -1.01748 0.14679 C -1.01685 0.14868 -1.01685 0.15099 -1.01606 0.15288 C -1.01527 0.15498 -1.01386 0.15666 -1.01307 0.15876 C -1.00897 0.16968 -1.0148 0.16044 -1.0085 0.17304 C -1.00787 0.17451 -1.00645 0.17556 -1.00551 0.17703 L -1.20488 0.13671 C -1.20078 0.13398 -1.19685 0.13104 -1.19291 0.12852 C -1.19134 0.12768 -1.1896 0.12747 -1.18819 0.12663 C -1.18661 0.12558 -1.18535 0.12369 -1.18378 0.12264 C -1.18236 0.12159 -1.18063 0.12138 -1.17921 0.12054 C -1.16834 0.11424 -1.17827 0.11823 -1.16724 0.11445 C -1.16551 0.11319 -1.16441 0.11151 -1.16252 0.11046 C -1.1559 0.10605 -1.15165 0.10941 -1.14283 0.11046 C -1.13953 0.12411 -1.14378 0.10731 -1.13842 0.12663 C -1.13795 0.12852 -1.13748 0.13062 -1.13701 0.13272 C -1.13622 0.13608 -1.13496 0.13923 -1.13386 0.1428 C -1.13323 0.14595 -1.13323 0.14952 -1.13244 0.15288 C -1.12897 0.17262 -1.13354 0.13755 -1.12945 0.17094 C -1.13023 0.17892 -1.13008 0.18669 -1.13386 0.1932 C -1.13716 0.19824 -1.13953 0.20559 -1.14456 0.20727 C -1.14661 0.2079 -1.15275 0.20916 -1.15055 0.20916 C -1.14582 0.20916 -1.14157 0.20811 -1.13701 0.20727 C -1.13008 0.20601 -1.11575 0.20328 -1.11575 0.20349 C -1.11023 0.20391 -1.10393 0.20139 -1.09905 0.20517 C -1.09653 0.20748 -1.10504 0.20811 -1.10834 0.20916 C -1.11386 0.21126 -1.11905 0.21105 -1.12488 0.21336 C -1.12756 0.21441 -1.13008 0.21609 -1.13244 0.21735 C -1.13386 0.21798 -1.13543 0.21861 -1.13701 0.21924 C -1.13543 0.21462 -1.13496 0.20916 -1.13244 0.20517 C -1.12897 0.19971 -1.11212 0.18774 -1.10834 0.18501 C -1.07055 0.15876 -1.10425 0.1827 -1.06126 0.15687 C -1.05307 0.15183 -1.04535 0.14574 -1.03716 0.1407 C -1.03118 0.13692 -1.02488 0.13419 -1.01905 0.13062 C -1.01386 0.12747 -1.00897 0.12369 -1.00378 0.12054 C -0.99905 0.1176 -0.9937 0.11571 -0.98882 0.11256 C -0.98661 0.11088 -0.98488 0.10815 -0.98267 0.10647 C -0.98063 0.10458 -0.9726 0.10248 -0.97512 0.10248 C -0.98173 0.10248 -0.98834 0.10458 -0.99496 0.10647 L -1.05527 0.12663 C -1.10204 0.14217 -1.05685 0.12768 -1.10362 0.1407 C -1.11023 0.14259 -1.11685 0.1449 -1.12346 0.14679 C -1.14677 0.15288 -1.13464 0.14889 -1.1537 0.15288 C -1.15606 0.1533 -1.1589 0.15414 -1.16126 0.15477 C -1.15669 0.15204 -1.15212 0.1491 -1.14756 0.14679 C -1.1433 0.14448 -1.13842 0.14322 -1.13386 0.1407 C -1.11386 0.12894 -1.10504 0.11886 -1.08393 0.11046 C -1.06614 0.10332 -1.07165 0.10647 -1.05527 0.09639 C -1.05354 0.09513 -1.04708 0.0924 -1.04929 0.0924 C -1.05464 0.0924 -1.06598 0.10017 -1.07055 0.10248 C -1.08567 0.11004 -1.10362 0.1155 -1.11874 0.12054 C -1.12535 0.12264 -1.13197 0.12537 -1.13842 0.12663 C -1.15086 0.12915 -1.17968 0.13419 -1.1959 0.1386 C -1.19984 0.13986 -1.20393 0.14133 -1.20787 0.1428 C -1.20141 0.13734 -1.19559 0.12999 -1.18819 0.12663 C -1.18267 0.1239 -1.17732 0.12096 -1.17165 0.11844 C -1.16535 0.11571 -1.15842 0.11361 -1.15212 0.11046 C -1.14645 0.10752 -1.1411 0.10353 -1.13543 0.10038 C -1.12645 0.09534 -1.11716 0.09135 -1.10834 0.08631 C -1.10456 0.08421 -1.09386 0.08022 -1.09764 0.08022 C -1.10346 0.08022 -1.12425 0.0945 -1.12787 0.09639 C -1.13386 0.09912 -1.14 0.10059 -1.1463 0.10248 C -1.16047 0.10668 -1.17527 0.11004 -1.18976 0.11445 C -1.19638 0.11655 -1.20283 0.11886 -1.2096 0.12054 C -1.22803 0.12537 -1.22803 0.12411 -1.24567 0.12663 C -1.26362 0.12915 -1.25417 0.12852 -1.2759 0.13272 C -1.27842 0.13314 -1.27086 0.13125 -1.26834 0.13062 C -1.24236 0.11319 -1.26425 0.12684 -1.23212 0.11046 C -1.22204 0.10521 -1.21212 0.09912 -1.20189 0.09429 C -1.1589 0.07413 -1.11527 0.05544 -1.07197 0.03591 C -1.06346 0.03192 -1.05464 0.02793 -1.04614 0.02373 C -1.04204 0.02142 -1.05527 0.02751 -1.05984 0.02982 C -1.08126 0.04053 -1.06204 0.03192 -1.08693 0.0399 C -1.14582 0.05859 -1.12945 0.05607 -1.18063 0.06804 C -1.19323 0.07098 -1.20598 0.07329 -1.21842 0.07623 C -1.22866 0.07854 -1.25874 0.08757 -1.24866 0.08421 C -1.22157 0.07518 -1.27968 0.09492 -1.23055 0.07623 C -1.22409 0.07371 -1.21732 0.07287 -1.21086 0.07014 C -1.20472 0.06741 -1.19905 0.06258 -1.19291 0.06006 C -1.18299 0.05586 -1.17275 0.05376 -1.16252 0.04998 C -1.13905 0.04095 -1.11527 0.0315 -1.09165 0.02184 C -1.08393 0.01869 -1.07543 0.01764 -1.06897 0.01176 C -1.06378 0.00714 -1.08094 0.01533 -1.08693 0.01764 C -1.09417 0.02058 -1.10094 0.02478 -1.10834 0.02772 C -1.14567 0.04389 -1.12236 0.03276 -1.16126 0.04599 C -1.17386 0.05019 -1.1863 0.05502 -1.1989 0.06006 C -1.20645 0.063 -1.21386 0.06699 -1.22157 0.07014 C -1.22551 0.07182 -1.23764 0.07539 -1.23354 0.07413 C -1.12126 0.04179 -1.20582 0.0672 -1.12787 0.0399 C -1.11937 0.03696 -1.11055 0.03486 -1.10204 0.03192 C -1.09953 0.03087 -1.09716 0.02772 -1.09464 0.02772 C -1.09307 0.02772 -1.09732 0.03087 -1.09905 0.03192 C -1.10913 0.03696 -1.11937 0.04137 -1.12945 0.04599 C -1.13701 0.04935 -1.14441 0.05334 -1.15212 0.05607 L -1.23811 0.08631 L -1.25937 0.10248 C -1.26126 0.10395 -1.26756 0.10689 -1.26535 0.10647 C -1.24913 0.10248 -1.23307 0.09765 -1.21701 0.0924 C -1.17275 0.07749 -1.16866 0.07098 -1.12488 0.06216 C -1.11165 0.05943 -1.07685 0.05712 -1.06126 0.05607 C -1.06425 0.06741 -1.06173 0.06195 -1.07496 0.07014 C -1.08834 0.07833 -1.10173 0.08799 -1.11575 0.09429 C -1.16677 0.11697 -1.12945 0.09723 -1.16866 0.12453 C -1.19512 0.1428 -1.17795 0.12789 -1.18976 0.1386 C -1.18819 0.13944 -1.18677 0.14112 -1.18519 0.1407 C -1.18094 0.13965 -1.17732 0.1365 -1.17307 0.13461 C -1.16252 0.12978 -1.15212 0.12411 -1.14157 0.12054 C -1.12094 0.11361 -1.06047 0.10164 -1.04456 0.09828 C -0.96362 0.10563 -0.96913 0.08778 -0.91606 0.13461 C -0.91433 0.13629 -0.91433 0.14007 -0.91307 0.1428 C -0.91275 0.14616 -0.91118 0.14952 -0.91165 0.15288 C -0.91512 0.17199 -0.92425 0.17619 -0.93732 0.18501 C -0.94504 0.19047 -0.95338 0.19488 -0.96157 0.19908 C -0.9926 0.21546 -0.98598 0.21273 -1.0085 0.21924 C -1.01039 0.22071 -1.01638 0.22197 -1.01449 0.22344 C -1.01181 0.22512 -1.0085 0.22218 -1.00551 0.22134 C -1.00141 0.22008 -0.99732 0.21903 -0.99354 0.21735 C -0.98913 0.21567 -0.98551 0.21273 -0.9811 0.21126 C -0.96913 0.20685 -0.96189 0.20664 -0.94945 0.20517 C -0.92378 0.20853 -0.89779 0.20874 -0.87228 0.21525 C -0.86315 0.21756 -0.85496 0.22533 -0.84677 0.23142 C -0.83984 0.23646 -0.81039 0.26208 -0.80283 0.27174 C -0.79953 0.27573 -0.79779 0.28119 -0.79512 0.28581 C -0.79685 0.29316 -0.79606 0.30219 -0.79984 0.30807 C -0.80346 0.31353 -0.80976 0.31353 -0.81496 0.31605 C -0.8233 0.32025 -0.83197 0.32465 -0.84063 0.32822 C -0.8485 0.33137 -0.85669 0.33368 -0.86472 0.3362 C -0.87874 0.3404 -0.90488 0.34754 -0.91953 0.35027 C -0.92472 0.35132 -0.93039 0.35174 -0.93575 0.35237 C -0.94677 0.3572 -0.94189 0.35405 -0.92078 0.35846 C -0.91779 0.36035 -0.9148 0.36266 -0.91165 0.36455 C -0.91008 0.36539 -0.90834 0.36539 -0.90708 0.36644 C -0.90535 0.36812 -0.90456 0.37106 -0.90252 0.37253 C -0.89795 0.37652 -0.89275 0.37715 -0.88756 0.37862 C -0.88535 0.37988 -0.88362 0.38177 -0.88157 0.38261 C -0.87858 0.38387 -0.87527 0.38366 -0.87228 0.38471 C -0.87071 0.38513 -0.86929 0.38597 -0.86771 0.3866 C -0.86015 0.38555 -0.85354 0.38786 -0.84819 0.38051 C -0.84677 0.37883 -0.84614 0.37652 -0.84519 0.37463 C -0.84252 0.35972 -0.84299 0.36623 -0.84519 0.34229 C -0.84551 0.33956 -0.84582 0.33683 -0.84677 0.33431 C -0.84771 0.33074 -0.84976 0.32738 -0.85118 0.32423 C -0.85512 0.31605 -0.85811 0.30681 -0.86315 0.29988 C -0.86582 0.29652 -0.8685 0.29358 -0.87071 0.2898 C -0.87449 0.28413 -0.88157 0.27174 -0.88157 0.27195 C -0.88157 0.2709 -0.88409 0.25893 -0.88598 0.25956 C -0.88787 0.26061 -0.88677 0.26502 -0.88756 0.26775 C -0.88834 0.27048 -0.88976 0.273 -0.89055 0.27573 C -0.89134 0.27783 -0.89134 0.27993 -0.89197 0.28182 C -0.89354 0.28665 -0.89512 0.29106 -0.89653 0.29589 C -0.90015 0.30912 -0.90567 0.33662 -0.91008 0.34628 L -0.9148 0.35636 C -0.91512 0.35972 -0.91527 0.36329 -0.91606 0.36644 C -0.91732 0.37064 -0.91953 0.37442 -0.92078 0.37862 C -0.92267 0.3845 -0.92535 0.39206 -0.92693 0.39878 C -0.92724 0.40151 -0.92756 0.40424 -0.92834 0.40676 C -0.92913 0.41096 -0.93134 0.41894 -0.93134 0.41915 C -0.93197 0.41348 -0.93165 0.40802 -0.93275 0.40277 C -0.93338 0.40046 -0.93417 0.39731 -0.93575 0.39668 C -0.93827 0.39584 -0.94094 0.39815 -0.9433 0.39878 C -0.94693 0.40823 -0.95008 0.41621 -0.95244 0.42692 C -0.95354 0.43175 -0.95433 0.43658 -0.95559 0.44099 C -0.95669 0.4454 -0.95874 0.44897 -0.96015 0.45317 C -0.96141 0.45716 -0.96189 0.46136 -0.96315 0.46535 C -0.96393 0.46871 -0.96614 0.47165 -0.96614 0.47543 C -0.96614 0.47774 -0.96393 0.47144 -0.96315 0.46934 C -0.96031 0.46262 -0.95874 0.45548 -0.95559 0.44918 C -0.94693 0.43175 -0.95732 0.4538 -0.95086 0.437 C -0.95008 0.4349 -0.94897 0.43301 -0.94787 0.43091 C -0.94693 0.42839 -0.9463 0.42545 -0.94488 0.42293 C -0.94173 0.41663 -0.93953 0.41621 -0.93433 0.41285 C -0.93307 0.41306 -0.92047 0.41495 -0.91779 0.41684 C -0.91559 0.41831 -0.9137 0.42125 -0.91165 0.42293 C -0.90756 0.4265 -0.90094 0.42944 -0.89653 0.43091 C -0.89449 0.43175 -0.8926 0.43217 -0.89055 0.43301 C -0.88756 0.43427 -0.88157 0.437 -0.88157 0.43721 C -0.88834 0.45548 -0.8789 0.43364 -0.89354 0.45317 C -0.8989 0.46052 -0.89937 0.46178 -0.90551 0.46724 C -0.90819 0.46955 -0.91086 0.47102 -0.91307 0.47333 C -0.91559 0.47564 -0.91685 0.47921 -0.91953 0.48131 C -0.92157 0.48341 -0.92425 0.48383 -0.92693 0.48551 C -0.93433 0.49055 -0.93354 0.49055 -0.93874 0.49748 C -0.95197 0.48887 -0.94031 0.49895 -0.9463 0.4874 C -0.94819 0.48446 -0.95055 0.48236 -0.95244 0.47942 C -0.96661 0.45716 -0.95764 0.46619 -0.96771 0.45716 C -0.96614 0.45527 -0.96535 0.45149 -0.96315 0.45107 C -0.95653 0.45023 -0.94173 0.45233 -0.93275 0.45527 C -0.93134 0.45569 -0.92976 0.45674 -0.92834 0.45716 C -0.92425 0.45821 -0.92015 0.45863 -0.91606 0.45926 C -0.9148 0.45989 -0.91118 0.45926 -0.91165 0.46115 C -0.91228 0.46409 -0.91575 0.46409 -0.91779 0.46535 C -0.92078 0.46682 -0.92378 0.46787 -0.92693 0.46934 L -0.93134 0.47123 C -0.93638 0.47354 -0.93433 0.47333 -0.93732 0.47333 L -0.98409 0.52583 C -0.97937 0.52436 -0.97433 0.52331 -0.96913 0.52163 C -0.96771 0.52121 -0.96614 0.51974 -0.96472 0.51974 C -0.95212 0.51974 -0.93953 0.521 -0.92693 0.52163 C -0.92267 0.52247 -0.91827 0.52625 -0.9148 0.52373 C -0.91197 0.52184 -0.92378 0.51974 -0.92378 0.51995 L -0.96015 0.46724 L -0.9463 0.50567 C -0.94488 0.54662 -0.94504 0.58778 -0.94189 0.62852 C -0.94173 0.63146 -0.93905 0.62432 -0.93732 0.62264 C -0.93149 0.61592 -0.93134 0.61802 -0.92693 0.61046 C -0.92047 0.60038 -0.92756 0.60773 -0.91953 0.60038 C -0.91811 0.59828 -0.91716 0.59639 -0.91606 0.59429 C -0.91559 0.5924 -0.9148 0.5882 -0.9148 0.58841 L -0.82236 0.38261 C -0.82693 0.38387 -0.83149 0.38513 -0.83622 0.3866 C -0.85921 0.39479 -0.83275 0.38744 -0.85275 0.39269 C -0.85417 0.39395 -0.85575 0.39563 -0.85716 0.39668 C -0.85921 0.39815 -0.86157 0.39899 -0.86315 0.40067 C -0.86519 0.40235 -0.86614 0.40508 -0.86771 0.40676 C -0.86976 0.40865 -0.87197 0.40928 -0.87401 0.41075 C -0.87559 0.41201 -0.87701 0.41348 -0.87842 0.41495 C -0.88094 0.41747 -0.8833 0.42041 -0.88598 0.42293 C -0.88756 0.4244 -0.88913 0.42566 -0.89055 0.42692 C -0.8926 0.42902 -0.89433 0.43133 -0.89653 0.43301 C -0.89795 0.43406 -0.89953 0.43427 -0.90094 0.43511 C -0.90315 0.43763 -0.90488 0.44057 -0.90708 0.44309 C -0.9096 0.44603 -0.91228 0.44813 -0.9148 0.45107 C -0.9159 0.45296 -0.91653 0.45569 -0.91779 0.45716 C -0.91953 0.45905 -0.92189 0.45947 -0.92378 0.46115 C -0.92551 0.46283 -0.92645 0.46556 -0.92834 0.46724 C -0.93008 0.46913 -0.93275 0.46934 -0.93433 0.47123 C -0.96031 0.49979 -0.93575 0.47711 -0.94945 0.4895 C -0.93795 0.49475 -0.94645 0.49223 -0.92378 0.48131 C -0.92236 0.48068 -0.92078 0.48005 -0.91953 0.47942 C -0.91779 0.47879 -0.91606 0.47837 -0.9148 0.47732 C -0.91275 0.47606 -0.91055 0.4748 -0.9085 0.47333 C -0.90693 0.47207 -0.90567 0.47039 -0.90409 0.46934 C -0.90267 0.46829 -0.90094 0.46808 -0.89953 0.46724 C -0.89748 0.46619 -0.89575 0.46451 -0.89354 0.46325 C -0.89197 0.46241 -0.88913 0.46115 -0.88913 0.46136 L -0.85275 0.43511 C -0.84819 0.43637 -0.84362 0.43721 -0.83921 0.4391 C -0.83701 0.43994 -0.83496 0.44162 -0.83323 0.44309 C -0.82834 0.44645 -0.82393 0.45002 -0.81937 0.45317 C -0.81275 0.458 -0.80551 0.46346 -0.79842 0.46724 C -0.76204 0.48656 -0.81023 0.46052 -0.75464 0.49349 C -0.74598 0.49853 -0.73748 0.50294 -0.72882 0.50756 C -0.72645 0.50903 -0.72362 0.51008 -0.72126 0.51155 C -0.7137 0.51659 -0.71716 0.5147 -0.71086 0.51764 C -0.71212 0.51911 -0.7137 0.52079 -0.71527 0.52163 C -0.71811 0.52352 -0.72126 0.52436 -0.72425 0.52583 C -0.72945 0.52793 -0.73181 0.5294 -0.73779 0.52982 C -0.74677 0.53024 -0.75606 0.52982 -0.76504 0.52982 L -0.85275 0.49559 C -0.84882 0.49349 -0.84456 0.49139 -0.84063 0.4895 C -0.83858 0.48866 -0.83653 0.48719 -0.83464 0.4874 C -0.8296 0.48803 -0.82456 0.49013 -0.81937 0.49139 C -0.84913 0.49832 -0.84551 0.49832 -0.8663 0.50147 C -0.87071 0.50231 -0.87527 0.50336 -0.88 0.50357 C -0.8959 0.5042 -0.91212 0.50357 -0.92834 0.50357 L -1.01748 0.49349 C -1.00645 0.49286 -0.99559 0.48992 -0.98409 0.49139 C -0.94677 0.49664 -0.9096 0.50525 -0.87228 0.51365 C -0.85874 0.5168 -0.82945 0.52772 -0.81496 0.53381 C -0.80315 0.53885 -0.79181 0.54452 -0.78015 0.54998 C -0.77716 0.55145 -0.77417 0.55271 -0.77118 0.55397 C -0.7696 0.5546 -0.7674 0.55418 -0.76661 0.55607 L -0.76504 0.56006 L -0.87842 0.46934 C -0.88031 0.47669 -0.88267 0.48404 -0.88456 0.49139 C -0.88614 0.49853 -0.8863 0.5042 -0.88756 0.51155 C -0.88787 0.51428 -0.88834 0.51701 -0.88913 0.51974 C -0.8896 0.53045 -0.88976 0.54116 -0.89055 0.55208 C -0.89086 0.55817 -0.8926 0.56027 -0.89354 0.56615 C -0.89433 0.56951 -0.89433 0.57287 -0.89496 0.57623 C -0.8959 0.57896 -0.89716 0.58148 -0.89795 0.58421 C -0.8989 0.58673 -0.8989 0.58967 -0.89953 0.5924 C -0.90047 0.59639 -0.90252 0.60017 -0.90252 0.60437 L -0.90252 0.62264 L -1.16126 -0.02667 L -1.01606 0.09429 L -0.98267 0.06804 C -0.98409 0.06216 -0.98582 0.05607 -0.98756 0.04998 C -0.98834 0.04662 -0.98882 0.04284 -0.99055 0.0399 C -0.99134 0.03801 -0.99354 0.03717 -0.99496 0.03591 C -0.9959 0.03381 -0.99669 0.03171 -0.99779 0.02982 C -1.00078 0.02562 -1.00346 0.02079 -1.00677 0.01764 C -1.01008 0.01512 -1.01275 0.01176 -1.01606 0.00966 C -1.02645 0.00252 -1.01779 0.00798 -1.02645 0.00357 C -1.02897 0.00231 -1.03165 0.00063 -1.03417 -0.00042 C -1.03606 -0.00126 -1.03827 -0.00168 -1.04015 -0.00252 C -1.04157 -0.00378 -1.04315 -0.00546 -1.04456 -0.00651 C -1.04614 -0.00735 -1.04787 -0.00714 -1.04929 -0.0084 C -1.05055 -0.01008 -1.05118 -0.0126 -1.05228 -0.01449 C -1.04929 -0.01722 -1.04677 -0.021 -1.04315 -0.02268 C -1.04015 -0.02394 -1.03417 -0.02247 -1.03417 -0.02667 L -1.03417 -0.02856 L -1.03417 -0.02835 L -1.16425 -0.058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1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95" y="27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文鼎中特圓</vt:lpstr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2019-10-30T02:12:14Z</dcterms:modified>
  <dc:language>zh-TW</dc:language>
</cp:coreProperties>
</file>