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07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-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0080" y="137159"/>
            <a:ext cx="5227320" cy="2481225"/>
          </a:xfrm>
          <a:prstGeom prst="wedgeEllipseCallout">
            <a:avLst>
              <a:gd name="adj1" fmla="val -33953"/>
              <a:gd name="adj2" fmla="val 73556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特毛楷" panose="020B0609010101010101" pitchFamily="49" charset="-120"/>
                <a:ea typeface="文鼎特毛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911503" y="878400"/>
            <a:ext cx="2560320" cy="1415640"/>
          </a:xfrm>
          <a:prstGeom prst="wedgeRoundRectCallout">
            <a:avLst>
              <a:gd name="adj1" fmla="val -33929"/>
              <a:gd name="adj2" fmla="val 96950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一舉兩得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715904" y="746760"/>
            <a:ext cx="2560320" cy="1415640"/>
          </a:xfrm>
          <a:prstGeom prst="wedgeRoundRectCallout">
            <a:avLst>
              <a:gd name="adj1" fmla="val -33929"/>
              <a:gd name="adj2" fmla="val 96950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一石二鳥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7520305" y="746760"/>
            <a:ext cx="2560320" cy="1415640"/>
          </a:xfrm>
          <a:prstGeom prst="wedgeRoundRectCallout">
            <a:avLst>
              <a:gd name="adj1" fmla="val -33929"/>
              <a:gd name="adj2" fmla="val 96950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一心二用</a:t>
            </a:r>
          </a:p>
        </p:txBody>
      </p:sp>
    </p:spTree>
  </p:cSld>
  <p:clrMapOvr>
    <a:masterClrMapping/>
  </p:clrMapOvr>
  <p:transition spd="slow" advClick="0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911503" y="878400"/>
            <a:ext cx="2560320" cy="1415640"/>
          </a:xfrm>
          <a:prstGeom prst="wedgeRoundRectCallout">
            <a:avLst>
              <a:gd name="adj1" fmla="val -33929"/>
              <a:gd name="adj2" fmla="val 96950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738400" y="619200"/>
            <a:ext cx="3497040" cy="1865160"/>
          </a:xfrm>
          <a:prstGeom prst="cloudCallou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我想想</a:t>
            </a:r>
            <a:r>
              <a:rPr lang="en-US" altLang="zh-TW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...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1390760" y="552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574660" y="3026607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圓角矩形圖說文字 5"/>
          <p:cNvSpPr/>
          <p:nvPr/>
        </p:nvSpPr>
        <p:spPr>
          <a:xfrm>
            <a:off x="7063200" y="432000"/>
            <a:ext cx="2560320" cy="1415640"/>
          </a:xfrm>
          <a:prstGeom prst="wedgeRoundRectCallout">
            <a:avLst>
              <a:gd name="adj1" fmla="val -33929"/>
              <a:gd name="adj2" fmla="val 96950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一時忘記</a:t>
            </a:r>
          </a:p>
        </p:txBody>
      </p:sp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1268840" y="201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4"/>
          <a:stretch/>
        </p:blipFill>
        <p:spPr>
          <a:xfrm>
            <a:off x="11268840" y="40713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8976E-6 6.50987E-7 L -1.88976E-6 6.50987E-7 C -0.0041 0.00273 -0.00803 0.00567 -0.01213 0.00819 C -0.01512 0.00987 -0.01858 0.00987 -0.02126 0.01218 C -0.03418 0.02373 -0.0178 0.00987 -0.03024 0.01827 C -0.03197 0.01932 -0.03323 0.02121 -0.03481 0.02226 C -0.0378 0.02394 -0.04126 0.02394 -0.04394 0.02625 C -0.05118 0.03255 -0.04567 0.02877 -0.05449 0.03234 C -0.05795 0.0336 -0.06551 0.03759 -0.06961 0.03843 C -0.07512 0.03927 -0.08079 0.03948 -0.0863 0.04032 C -0.09024 0.04095 -0.09433 0.04179 -0.09827 0.04242 C -0.09984 0.04305 -0.10126 0.04389 -0.10284 0.04431 C -0.1063 0.04536 -0.12268 0.04788 -0.12551 0.04851 C -0.12803 0.04704 -0.13087 0.0462 -0.13307 0.04431 C -0.14047 0.03843 -0.14693 0.03066 -0.15276 0.02226 C -0.15496 0.01911 -0.15638 0.01512 -0.15874 0.01218 C -0.16205 0.00819 -0.16599 0.00567 -0.16945 0.0021 C -0.17244 -0.00105 -0.17559 -0.00441 -0.17843 -0.00798 C -0.18205 -0.0126 -0.1852 -0.01785 -0.18898 -0.02205 C -0.19323 -0.02667 -0.19827 -0.02982 -0.20268 -0.03423 C -0.20898 -0.04053 -0.21465 -0.04767 -0.22079 -0.05439 C -0.22331 -0.05712 -0.22583 -0.05985 -0.22835 -0.06237 C -0.23087 -0.0651 -0.23402 -0.06699 -0.23591 -0.07056 C -0.23748 -0.07308 -0.23858 -0.07623 -0.24047 -0.07854 C -0.24536 -0.08505 -0.24977 -0.08799 -0.25559 -0.09261 C -0.25843 -0.10416 -0.25481 -0.09387 -0.26315 -0.10479 C -0.26488 -0.1071 -0.26614 -0.11004 -0.26772 -0.11277 C -0.26866 -0.11487 -0.26929 -0.11739 -0.27071 -0.11886 C -0.27197 -0.12012 -0.2737 -0.12012 -0.27528 -0.12096 C -0.28646 -0.12726 -0.27575 -0.12369 -0.2904 -0.12684 C -0.30551 -0.13713 -0.2863 -0.12516 -0.30394 -0.13293 C -0.30914 -0.13524 -0.31386 -0.13881 -0.31906 -0.14112 C -0.32205 -0.14238 -0.3252 -0.14343 -0.32819 -0.14511 C -0.33024 -0.14616 -0.33213 -0.14784 -0.33418 -0.1491 C -0.3367 -0.15057 -0.33921 -0.15183 -0.34173 -0.15309 C -0.34315 -0.15393 -0.34473 -0.15435 -0.3463 -0.15519 C -0.34835 -0.15624 -0.35024 -0.15813 -0.35229 -0.15918 C -0.35433 -0.16023 -0.35638 -0.16044 -0.35843 -0.16128 C -0.35984 -0.1617 -0.36142 -0.16254 -0.36284 -0.16317 C -0.36488 -0.16401 -0.36693 -0.16443 -0.36898 -0.16527 C -0.3704 -0.16569 -0.37197 -0.16674 -0.37355 -0.16716 C -0.37733 -0.16842 -0.38977 -0.17052 -0.39307 -0.17115 C -0.41071 -0.17052 -0.42851 -0.17094 -0.44599 -0.16926 C -0.44772 -0.16905 -0.46063 -0.16254 -0.46268 -0.16128 C -0.46425 -0.16002 -0.46551 -0.15813 -0.46725 -0.15708 C -0.46961 -0.15561 -0.47229 -0.15435 -0.47481 -0.15309 C -0.4778 -0.15162 -0.48095 -0.15099 -0.48378 -0.1491 C -0.48583 -0.14784 -0.48788 -0.14658 -0.48992 -0.14511 C -0.49181 -0.14343 -0.49937 -0.1365 -0.50047 -0.13503 C -0.50173 -0.13335 -0.50236 -0.13083 -0.50347 -0.12894 C -0.50488 -0.12684 -0.50662 -0.12516 -0.50803 -0.12285 C -0.50914 -0.12096 -0.50961 -0.11844 -0.51103 -0.11676 C -0.5137 -0.11361 -0.51748 -0.11214 -0.52016 -0.10878 C -0.52158 -0.10668 -0.52299 -0.10458 -0.52457 -0.10269 C -0.52599 -0.10122 -0.52788 -0.10038 -0.52914 -0.0987 C -0.53103 -0.09639 -0.53197 -0.09303 -0.5337 -0.09072 C -0.53496 -0.08883 -0.53685 -0.0882 -0.53827 -0.08652 C -0.53984 -0.08484 -0.5411 -0.08232 -0.54284 -0.08064 C -0.54567 -0.0777 -0.54882 -0.07518 -0.55181 -0.07245 L -0.55638 -0.06846 C -0.55795 -0.0672 -0.55937 -0.06552 -0.56095 -0.06447 C -0.56299 -0.063 -0.56488 -0.06153 -0.56693 -0.06048 C -0.56851 -0.05964 -0.57008 -0.05922 -0.5715 -0.05838 C -0.57402 -0.05712 -0.57654 -0.05565 -0.57906 -0.05439 C -0.58063 -0.05355 -0.58221 -0.05313 -0.58362 -0.05229 C -0.58567 -0.05124 -0.58756 -0.04977 -0.58961 -0.0483 C -0.60268 -0.04914 -0.61607 -0.04851 -0.62898 -0.05229 C -0.64221 -0.05628 -0.6241 -0.05187 -0.63795 -0.05838 C -0.67166 -0.07434 -0.64914 -0.06216 -0.6652 -0.06846 C -0.67685 -0.07308 -0.68819 -0.07875 -0.7 -0.08253 C -0.70205 -0.08316 -0.70394 -0.084 -0.70599 -0.08463 C -0.70898 -0.08547 -0.71213 -0.08589 -0.71512 -0.08652 C -0.71717 -0.08799 -0.71921 -0.08925 -0.7211 -0.09072 C -0.72268 -0.09177 -0.7241 -0.09366 -0.72567 -0.09471 C -0.72709 -0.09555 -0.72866 -0.09597 -0.73024 -0.0966 C -0.7441 -0.11067 -0.72709 -0.09471 -0.75449 -0.11277 C -0.75748 -0.11487 -0.76032 -0.11718 -0.76347 -0.11886 C -0.76536 -0.11991 -0.76756 -0.12012 -0.76961 -0.12096 C -0.77103 -0.12138 -0.7726 -0.12222 -0.77402 -0.12285 C -0.77607 -0.12369 -0.77811 -0.1239 -0.78016 -0.12495 C -0.78221 -0.126 -0.7841 -0.12789 -0.78614 -0.12894 C -0.79449 -0.13251 -0.80047 -0.13356 -0.80882 -0.13503 C -0.81292 -0.13566 -0.81701 -0.13608 -0.82095 -0.13692 C -0.83103 -0.13923 -0.82315 -0.13923 -0.83449 -0.14112 C -0.84063 -0.14196 -0.84662 -0.14238 -0.85276 -0.14301 C -0.86835 -0.14448 -0.88394 -0.147 -0.89953 -0.147 L -0.93575 -0.147 L -0.93575 -0.147 " pathEditMode="relative" ptsTypes="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1732E-6 -1.17598E-7 L 1.41732E-6 -1.17598E-7 C -0.00772 0.00546 -0.01512 0.01113 -0.02284 0.01617 C -0.04236 0.02877 -0.06536 0.04158 -0.0863 0.04851 C -0.10614 0.05502 -0.12614 0.06405 -0.14677 0.06468 L -0.22835 0.06657 C -0.24095 0.0672 -0.25354 0.0693 -0.26614 0.06867 C -0.32709 0.06531 -0.31937 0.06678 -0.35386 0.05649 C -0.36 0.0525 -0.36677 0.04851 -0.37197 0.04242 C -0.37795 0.03549 -0.38315 0.02772 -0.38866 0.02016 C -0.39055 0.01239 -0.39386 -0.00105 -0.39622 -0.00798 C -0.39701 -0.01008 -0.39827 -0.01197 -0.39921 -0.01407 C -0.40425 -0.04746 -0.39701 -0.00651 -0.40378 -0.03024 C -0.40394 -0.03087 -0.40599 -0.04662 -0.40677 -0.0483 C -0.40945 -0.05397 -0.41669 -0.06657 -0.42189 -0.07245 C -0.42425 -0.07539 -0.42709 -0.0777 -0.42945 -0.08064 C -0.43307 -0.08505 -0.43575 -0.09114 -0.44 -0.09471 C -0.44551 -0.09932 -0.45087 -0.10436 -0.45669 -0.10877 C -0.46693 -0.11654 -0.48394 -0.12641 -0.49449 -0.13292 C -0.49748 -0.13481 -0.50032 -0.13796 -0.50347 -0.13901 C -0.51748 -0.14363 -0.50032 -0.13775 -0.51858 -0.1451 C -0.52063 -0.14594 -0.52268 -0.14636 -0.52473 -0.14699 C -0.53984 -0.15287 -0.51638 -0.14489 -0.53528 -0.15119 C -0.55386 -0.14972 -0.5726 -0.14951 -0.59118 -0.14699 C -0.59339 -0.14678 -0.59512 -0.14405 -0.59732 -0.143 C -0.59921 -0.14216 -0.60142 -0.14216 -0.60331 -0.14111 C -0.60614 -0.13943 -0.61606 -0.13313 -0.62 -0.12893 C -0.6252 -0.12305 -0.62599 -0.11822 -0.63354 -0.11486 C -0.63654 -0.11339 -0.63969 -0.11234 -0.64268 -0.11087 C -0.64772 -0.10835 -0.6526 -0.1052 -0.6578 -0.10268 C -0.66205 -0.10058 -0.66945 -0.09827 -0.67433 -0.09659 C -0.6874 -0.09743 -0.70063 -0.09722 -0.7137 -0.09869 C -0.71465 -0.0989 -0.72662 -0.10268 -0.73024 -0.10478 C -0.73244 -0.10583 -0.73433 -0.10772 -0.73638 -0.10877 C -0.73937 -0.11045 -0.74252 -0.11087 -0.74536 -0.11276 C -0.7474 -0.11423 -0.74945 -0.1157 -0.7515 -0.11675 C -0.75795 -0.12053 -0.7548 -0.11675 -0.76205 -0.12284 C -0.76425 -0.12473 -0.76599 -0.12725 -0.76803 -0.12893 C -0.78063 -0.13943 -0.76835 -0.12809 -0.77874 -0.13502 C -0.78032 -0.13607 -0.78189 -0.13754 -0.78315 -0.13901 C -0.78488 -0.1409 -0.78599 -0.14342 -0.78772 -0.1451 C -0.79921 -0.15518 -0.78315 -0.13082 -0.80142 -0.15518 C -0.80284 -0.15707 -0.80394 -0.16001 -0.80583 -0.16127 C -0.80819 -0.16274 -0.81103 -0.16253 -0.81339 -0.16316 C -0.81543 -0.16379 -0.81748 -0.16484 -0.81953 -0.16526 C -0.82347 -0.1661 -0.82756 -0.16631 -0.83166 -0.16715 C -0.83732 -0.16841 -0.83717 -0.16946 -0.84221 -0.17135 C -0.84441 -0.17219 -0.8504 -0.17366 -0.85276 -0.17534 C -0.85433 -0.17639 -0.85575 -0.17807 -0.85732 -0.17933 C -0.8578 -0.18143 -0.85811 -0.18353 -0.85874 -0.18542 C -0.85969 -0.18815 -0.8611 -0.19067 -0.86189 -0.1934 C -0.86252 -0.19613 -0.86284 -0.19886 -0.86331 -0.20159 C -0.86378 -0.20348 -0.86441 -0.20558 -0.86488 -0.20747 C -0.86551 -0.2102 -0.86583 -0.21293 -0.8663 -0.21566 C -0.86725 -0.21965 -0.86866 -0.22364 -0.86945 -0.22763 C -0.86992 -0.23036 -0.87134 -0.23897 -0.87244 -0.24191 C -0.8737 -0.24527 -0.87559 -0.24842 -0.87701 -0.25199 C -0.87764 -0.25388 -0.87732 -0.2564 -0.87843 -0.25787 C -0.88 -0.26018 -0.88268 -0.26039 -0.88457 -0.26207 C -0.88662 -0.26375 -0.88851 -0.26627 -0.89055 -0.26795 C -0.9011 -0.27698 -0.89244 -0.26669 -0.9011 -0.27803 C -0.90362 -0.2774 -0.90662 -0.27803 -0.90866 -0.27614 C -0.91496 -0.27047 -0.9148 -0.26375 -0.9178 -0.25598 C -0.9189 -0.25304 -0.92425 -0.24359 -0.92536 -0.24191 C -0.92583 -0.23918 -0.92583 -0.23624 -0.92677 -0.23372 C -0.92788 -0.2312 -0.93024 -0.23015 -0.93134 -0.22763 C -0.93307 -0.22448 -0.93291 -0.2228 -0.93291 -0.21965 L -0.95701 -0.17135 " pathEditMode="relative" ptsTypes="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622 -0.07455 L -0.25622 -0.07413 C -0.25827 -0.08001 -0.26 -0.08568 -0.2622 -0.09114 C -0.26315 -0.09345 -0.26472 -0.09492 -0.26583 -0.09723 C -0.26661 -0.09933 -0.2674 -0.10164 -0.26819 -0.10353 C -0.27055 -0.10941 -0.27197 -0.11634 -0.27528 -0.12033 C -0.27654 -0.12159 -0.2778 -0.12285 -0.2789 -0.12432 C -0.28016 -0.12621 -0.2811 -0.12894 -0.28252 -0.13062 C -0.28394 -0.13251 -0.28567 -0.13293 -0.28724 -0.13482 C -0.28866 -0.1365 -0.28929 -0.13965 -0.29071 -0.14112 C -0.29228 -0.14238 -0.29402 -0.14238 -0.29559 -0.14322 C -0.3074 -0.14931 -0.29795 -0.14595 -0.30992 -0.14931 C -0.31622 -0.14868 -0.32268 -0.14889 -0.32898 -0.14721 C -0.33118 -0.14679 -0.33291 -0.14448 -0.33496 -0.14322 C -0.33622 -0.14238 -0.33732 -0.14175 -0.33858 -0.14112 C -0.34047 -0.13818 -0.34236 -0.13545 -0.34441 -0.13272 C -0.34567 -0.13125 -0.34787 -0.13104 -0.34803 -0.12852 C -0.34835 -0.12369 -0.34646 -0.11886 -0.34567 -0.11403 C -0.34173 -0.11466 -0.3378 -0.11508 -0.3337 -0.11634 C -0.33134 -0.11655 -0.32882 -0.11634 -0.32661 -0.11823 C -0.32504 -0.11928 -0.32409 -0.12201 -0.32299 -0.12432 C -0.32205 -0.12621 -0.32157 -0.12852 -0.32063 -0.13062 C -0.31953 -0.13335 -0.31827 -0.13608 -0.31701 -0.13902 L -0.31827 -0.17031 C -0.31874 -0.17283 -0.32157 -0.16947 -0.32299 -0.16821 C -0.32457 -0.16674 -0.32551 -0.16422 -0.32661 -0.16191 C -0.33323 -0.14805 -0.34299 -0.12747 -0.34803 -0.11193 L -0.35291 -0.09723 C -0.35354 -0.0924 -0.35449 -0.08757 -0.35528 -0.08274 L -0.35748 -0.06615 C -0.35654 -0.06321 -0.35591 -0.05859 -0.35402 -0.05754 C -0.34583 -0.05334 -0.34567 -0.05985 -0.34331 -0.06825 C -0.34283 -0.07098 -0.34236 -0.0735 -0.34205 -0.07644 C -0.34173 -0.08001 -0.34126 -0.08337 -0.34079 -0.08694 C -0.34063 -0.08925 -0.34016 -0.09114 -0.33969 -0.09324 C -0.34016 -0.11193 -0.34016 -0.13062 -0.34079 -0.14931 C -0.34094 -0.15162 -0.34126 -0.15414 -0.34205 -0.15561 C -0.34299 -0.15729 -0.34441 -0.15708 -0.34567 -0.15771 C -0.35087 -0.15561 -0.35622 -0.15456 -0.3611 -0.15141 C -0.36315 -0.15036 -0.36425 -0.14721 -0.36598 -0.14511 C -0.36929 -0.14133 -0.3737 -0.13797 -0.37669 -0.13272 C -0.37969 -0.12747 -0.38157 -0.11991 -0.38378 -0.11403 C -0.39386 -0.08778 -0.38063 -0.12537 -0.39087 -0.09534 C -0.39402 -0.07455 -0.39606 -0.06636 -0.39213 -0.04116 C -0.3915 -0.03696 -0.38835 -0.03486 -0.3863 -0.03255 C -0.38236 -0.02856 -0.37874 -0.02814 -0.37417 -0.02625 C -0.36961 -0.02814 -0.36457 -0.02814 -0.36 -0.03045 C -0.35843 -0.0315 -0.3578 -0.03507 -0.35654 -0.03696 C -0.34929 -0.04578 -0.35307 -0.03507 -0.34567 -0.04935 C -0.34205 -0.05607 -0.3378 -0.06762 -0.33496 -0.07644 C -0.3337 -0.08043 -0.33228 -0.08463 -0.33134 -0.08925 C -0.32409 -0.11991 -0.33323 -0.08694 -0.32661 -0.10983 C -0.32709 -0.13419 -0.32709 -0.15834 -0.32772 -0.1827 C -0.32787 -0.18501 -0.32772 -0.189 -0.32898 -0.189 C -0.33386 -0.189 -0.33858 -0.1848 -0.34331 -0.1827 C -0.34772 -0.17724 -0.35291 -0.17325 -0.35654 -0.16611 C -0.3863 -0.10626 -0.34409 -0.18984 -0.37323 -0.13482 C -0.37969 -0.12264 -0.38583 -0.10983 -0.39213 -0.09723 C -0.39465 -0.0924 -0.39748 -0.08799 -0.39937 -0.08274 C -0.40614 -0.06363 -0.40268 -0.07077 -0.40882 -0.05985 C -0.40961 -0.05649 -0.41244 -0.04557 -0.41244 -0.04116 C -0.41244 -0.03612 -0.4126 -0.03087 -0.41118 -0.02625 C -0.41039 -0.02394 -0.40803 -0.02394 -0.40661 -0.02226 C -0.40063 -0.01575 -0.40252 -0.01512 -0.39575 -0.00987 C -0.39386 -0.0084 -0.38189 -0.00189 -0.38032 -0.00147 C -0.37465 0.00042 -0.36913 0.00126 -0.36362 0.00294 L -0.35528 0.00483 C -0.34441 0.00399 -0.3337 0.00462 -0.32299 0.00294 C -0.32157 0.00252 -0.32063 0.00021 -0.31953 -0.00147 C -0.3178 -0.00336 -0.31606 -0.00525 -0.31465 -0.00756 C -0.31197 -0.01281 -0.3074 -0.02436 -0.3074 -0.02415 C -0.30677 -0.03045 -0.30583 -0.03696 -0.30504 -0.04326 C -0.30472 -0.04746 -0.30441 -0.05145 -0.30394 -0.05544 C -0.30331 -0.05985 -0.30236 -0.06405 -0.30157 -0.06825 C -0.3011 -0.0756 -0.30032 -0.08337 -0.30032 -0.09114 C -0.30032 -0.10857 -0.30079 -0.126 -0.30157 -0.14322 C -0.30173 -0.14595 -0.30346 -0.15855 -0.30394 -0.16191 C -0.30472 -0.16674 -0.30535 -0.17073 -0.3074 -0.1743 C -0.30992 -0.1785 -0.31181 -0.17892 -0.31465 -0.1806 C -0.32268 -0.17997 -0.33071 -0.1806 -0.33858 -0.1785 C -0.34189 -0.17766 -0.34488 -0.1743 -0.34803 -0.17241 C -0.35165 -0.1701 -0.35528 -0.16842 -0.35874 -0.16611 C -0.37228 -0.15729 -0.37953 -0.15099 -0.39339 -0.13692 C -0.40094 -0.12915 -0.40898 -0.12285 -0.41606 -0.11403 C -0.42157 -0.1071 -0.42787 -0.10164 -0.43276 -0.09324 C -0.43512 -0.08925 -0.43732 -0.08463 -0.44 -0.08064 C -0.44409 -0.07455 -0.44976 -0.0714 -0.45307 -0.06405 C -0.45417 -0.06111 -0.45543 -0.05838 -0.45669 -0.05544 C -0.45811 -0.05145 -0.46126 -0.04326 -0.46126 -0.04284 C -0.46094 -0.03486 -0.46189 -0.02583 -0.46016 -0.01806 C -0.4589 -0.0126 -0.45559 -0.00945 -0.45307 -0.00546 C -0.44299 0.00819 -0.44488 0.00693 -0.42787 0.02163 C -0.41669 0.03129 -0.40409 0.04305 -0.39213 0.04872 C -0.38787 0.05082 -0.38346 0.05313 -0.37906 0.05502 C -0.37386 0.05691 -0.36866 0.05859 -0.36362 0.06132 C -0.35874 0.06363 -0.35402 0.06699 -0.34929 0.0693 C -0.34126 0.07308 -0.33339 0.07392 -0.32535 0.07581 C -0.3211 0.07518 -0.31654 0.07476 -0.31228 0.0735 C -0.31102 0.0735 -0.30976 0.07287 -0.30866 0.07119 C -0.30614 0.06867 -0.30394 0.06468 -0.30157 0.06132 C -0.30032 0.05922 -0.29906 0.05733 -0.29795 0.05502 C -0.29528 0.04893 -0.29433 0.0441 -0.29323 0.03591 L -0.29071 0.01953 C -0.29165 -0.00147 -0.29071 -0.02247 -0.29323 -0.04326 C -0.29449 -0.05376 -0.29843 -0.06279 -0.30157 -0.07224 C -0.30315 -0.07728 -0.30457 -0.08232 -0.3063 -0.08694 C -0.30992 -0.09681 -0.31244 -0.10311 -0.31701 -0.11193 C -0.32772 -0.1323 -0.32047 -0.11697 -0.33134 -0.13482 C -0.33512 -0.14091 -0.3378 -0.14868 -0.34205 -0.15351 L -0.34929 -0.16191 L -0.35291 -0.16611 C -0.36157 -0.16443 -0.37543 -0.16464 -0.38504 -0.15771 C -0.38929 -0.15456 -0.39827 -0.14658 -0.40299 -0.14112 C -0.40457 -0.13902 -0.40598 -0.1365 -0.40772 -0.13482 C -0.40961 -0.13293 -0.41181 -0.13272 -0.4137 -0.13062 C -0.42929 -0.11256 -0.42173 -0.12096 -0.42913 -0.10563 C -0.43024 -0.10332 -0.43165 -0.10164 -0.43276 -0.09933 C -0.43638 -0.09114 -0.43858 -0.08421 -0.4411 -0.07455 C -0.44236 -0.06951 -0.44362 -0.06489 -0.44457 -0.05985 C -0.44787 -0.04389 -0.44661 -0.04683 -0.44819 -0.03045 C -0.4485 -0.02814 -0.44913 -0.0252 -0.44945 -0.02226 C -0.44992 -0.01743 -0.45024 -0.01239 -0.45055 -0.00756 C -0.45024 -0.00105 -0.45071 0.00651 -0.44945 0.01281 C -0.44551 0.03255 -0.44346 0.03066 -0.43748 0.04221 C -0.4348 0.04809 -0.43291 0.05502 -0.42913 0.05922 C -0.42787 0.06048 -0.42598 0.06006 -0.42441 0.06132 C -0.41575 0.06531 -0.42693 0.0609 -0.4148 0.0651 C -0.40693 0.06384 -0.3989 0.06342 -0.39087 0.06132 C -0.38693 0.06006 -0.38315 0.05649 -0.37906 0.05502 C -0.37465 0.05313 -0.37024 0.05229 -0.36598 0.05082 C -0.36157 0.04683 -0.35732 0.04305 -0.35291 0.0399 C -0.34945 0.03801 -0.34551 0.03801 -0.34205 0.03591 C -0.33953 0.03465 -0.33732 0.03171 -0.33496 0.02982 C -0.32819 0.02478 -0.32803 0.02688 -0.32189 0.02163 C -0.32063 0.02058 -0.31937 0.0189 -0.31827 0.01722 C -0.31465 0.0126 -0.31134 0.00714 -0.3074 0.00294 C -0.30315 -0.00252 -0.30189 -0.00315 -0.29795 -0.01197 C -0.29654 -0.01491 -0.29575 -0.0189 -0.29433 -0.02226 C -0.29181 -0.02919 -0.28709 -0.03927 -0.28488 -0.04746 C -0.27921 -0.06825 -0.27984 -0.06552 -0.27764 -0.08064 C -0.27811 -0.08757 -0.27748 -0.09807 -0.28126 -0.10353 C -0.28268 -0.10542 -0.28441 -0.10626 -0.28614 -0.10773 C -0.28724 -0.10983 -0.28819 -0.11256 -0.28961 -0.11403 C -0.29181 -0.11634 -0.29433 -0.11655 -0.29685 -0.11823 C -0.3 -0.12033 -0.30299 -0.12285 -0.3063 -0.12432 C -0.30945 -0.126 -0.3126 -0.12747 -0.31591 -0.12852 C -0.32346 -0.13167 -0.33197 -0.13482 -0.33969 -0.13692 C -0.34331 -0.13776 -0.34693 -0.13818 -0.35039 -0.13902 C -0.36157 -0.1449 -0.36142 -0.14511 -0.37197 -0.14931 C -0.37543 -0.15078 -0.37906 -0.15246 -0.38268 -0.15351 C -0.38819 -0.15519 -0.39386 -0.15582 -0.39937 -0.15771 L -0.40535 -0.15981 C -0.41575 -0.15771 -0.41449 -0.16191 -0.41969 -0.15141 C -0.42094 -0.14889 -0.42409 -0.14616 -0.42331 -0.14322 C -0.42236 -0.14028 -0.41984 -0.14553 -0.41843 -0.14721 C -0.41669 -0.14973 -0.41528 -0.15309 -0.4137 -0.15561 C -0.4126 -0.15729 -0.41118 -0.15834 -0.41008 -0.15981 C -0.40772 -0.15918 -0.40504 -0.15939 -0.40299 -0.15771 C -0.40032 -0.15561 -0.39575 -0.14721 -0.39339 -0.14322 C -0.39291 -0.14028 -0.39276 -0.13755 -0.39213 -0.13482 C -0.3915 -0.13188 -0.38992 -0.12957 -0.38992 -0.12642 C -0.38945 -0.1071 -0.38976 -0.08736 -0.39087 -0.06825 C -0.39134 -0.06279 -0.39339 -0.05838 -0.39449 -0.05355 C -0.39654 -0.04473 -0.39496 -0.04662 -0.39937 -0.03696 C -0.40079 -0.0336 -0.40252 -0.03129 -0.40409 -0.02856 C -0.40724 -0.03129 -0.41071 -0.03318 -0.4137 -0.03696 C -0.41638 -0.04011 -0.42079 -0.04935 -0.42079 -0.04914 C -0.42126 -0.05145 -0.42157 -0.05355 -0.42205 -0.05544 C -0.42283 -0.05838 -0.42378 -0.0609 -0.42441 -0.06405 C -0.42488 -0.06657 -0.4252 -0.06951 -0.42551 -0.07224 C -0.42441 -0.08001 -0.42346 -0.08778 -0.42205 -0.09534 C -0.42173 -0.09681 -0.4178 -0.11088 -0.41606 -0.11403 C -0.4137 -0.11802 -0.40961 -0.12264 -0.40661 -0.12432 C -0.40504 -0.12537 -0.40331 -0.12558 -0.40173 -0.12642 C -0.40047 -0.12726 -0.39937 -0.12789 -0.39811 -0.12852 C -0.39386 -0.12789 -0.38913 -0.12936 -0.38504 -0.12642 C -0.38268 -0.12495 -0.38173 -0.1197 -0.38032 -0.11634 C -0.37795 -0.10983 -0.37543 -0.09618 -0.37417 -0.09114 C -0.37323 -0.08631 -0.37197 -0.08127 -0.37071 -0.07644 C -0.37024 -0.07161 -0.36992 -0.06657 -0.36961 -0.06216 C -0.3685 -0.04977 -0.36661 -0.03906 -0.36961 -0.02625 C -0.37024 -0.02394 -0.37276 -0.0252 -0.37417 -0.02436 C -0.37717 -0.0252 -0.37984 -0.0252 -0.38268 -0.02625 C -0.38709 -0.02856 -0.3915 -0.0315 -0.39575 -0.03486 C -0.40929 -0.04515 -0.41921 -0.05565 -0.4315 -0.07014 C -0.44457 -0.08547 -0.4548 -0.09576 -0.46378 -0.11823 C -0.47008 -0.13398 -0.47134 -0.14637 -0.47449 -0.16401 C -0.47339 -0.17577 -0.4737 -0.18837 -0.47087 -0.1995 C -0.46913 -0.20685 -0.46504 -0.21147 -0.46126 -0.21609 C -0.45764 -0.22071 -0.45354 -0.22344 -0.44945 -0.22659 C -0.43606 -0.23751 -0.44094 -0.23415 -0.42551 -0.23898 C -0.40803 -0.23625 -0.39039 -0.23625 -0.37323 -0.23079 C -0.35402 -0.2247 -0.34331 -0.20853 -0.32772 -0.1911 C -0.32457 -0.18753 -0.32063 -0.18564 -0.31827 -0.1806 C -0.31559 -0.17514 -0.31276 -0.16947 -0.30992 -0.16401 C -0.29181 -0.12999 -0.31402 -0.17451 -0.29559 -0.13692 C -0.29433 -0.13125 -0.29276 -0.126 -0.29197 -0.12033 C -0.2915 -0.11634 -0.28976 -0.08463 -0.28961 -0.08274 C -0.29118 -0.06762 -0.29213 -0.05187 -0.29433 -0.03696 C -0.29575 -0.02877 -0.2978 -0.02121 -0.30032 -0.01407 C -0.30583 0.00126 -0.31323 0.01386 -0.32189 0.02373 C -0.32567 0.02793 -0.32976 0.03066 -0.3337 0.03402 C -0.33764 0.03717 -0.34157 0.04032 -0.34567 0.04221 C -0.35039 0.04452 -0.35528 0.04494 -0.36 0.04662 C -0.36913 0.04389 -0.37843 0.04263 -0.3874 0.03801 C -0.4022 0.03066 -0.41827 0.00315 -0.42441 -0.01806 L -0.4315 -0.04326 C -0.43276 -0.05145 -0.43449 -0.05985 -0.43512 -0.06825 C -0.43701 -0.08925 -0.43669 -0.11928 -0.43386 -0.13902 C -0.43244 -0.14931 -0.42236 -0.16653 -0.41843 -0.17241 C -0.41165 -0.18228 -0.40205 -0.19278 -0.39339 -0.19761 C -0.38583 -0.20139 -0.37118 -0.20265 -0.36362 -0.20349 C -0.35449 -0.20223 -0.3452 -0.20223 -0.33622 -0.1995 C -0.32535 -0.19614 -0.32016 -0.18858 -0.31228 -0.1764 C -0.30693 -0.16842 -0.30283 -0.16002 -0.29921 -0.14931 C -0.29732 -0.14406 -0.29606 -0.13818 -0.29433 -0.13272 C -0.28835 -0.11298 -0.29291 -0.13167 -0.28835 -0.11193 C -0.28819 -0.10857 -0.28583 -0.09765 -0.28835 -0.09324 C -0.29039 -0.08967 -0.29323 -0.08736 -0.29559 -0.08484 C -0.30189 -0.07791 -0.31197 -0.06867 -0.31827 -0.06405 C -0.33543 -0.05061 -0.37874 -0.02226 -0.38866 -0.01806 L -0.40772 -0.00987 C -0.42032 -0.01113 -0.42913 -0.00147 -0.43276 -0.02226 C -0.4337 -0.02772 -0.43354 -0.0336 -0.43386 -0.03906 C -0.43244 -0.06048 -0.43165 -0.08232 -0.42913 -0.10353 C -0.42835 -0.11025 -0.4263 -0.11634 -0.42441 -0.12222 C -0.42032 -0.13482 -0.4178 -0.13881 -0.41118 -0.14721 C -0.40898 -0.15036 -0.40661 -0.1533 -0.40409 -0.15561 C -0.40189 -0.1575 -0.39937 -0.15834 -0.39701 -0.15981 C -0.39055 -0.15834 -0.38331 -0.16149 -0.3778 -0.15561 C -0.37024 -0.14742 -0.36441 -0.13398 -0.36 -0.12033 C -0.35449 -0.1029 -0.3474 -0.08694 -0.34331 -0.06825 C -0.33118 -0.01218 -0.3348 -0.03549 -0.33024 0.00084 C -0.33055 0.00693 -0.32976 0.01386 -0.33134 0.01953 C -0.33213 0.02184 -0.33449 0.021 -0.33622 0.02163 C -0.34252 0.02373 -0.35528 0.02793 -0.35528 0.02793 C -0.37984 0.02373 -0.39906 0.03066 -0.41843 0.00693 C -0.4222 0.00252 -0.42535 -0.00336 -0.42787 -0.00987 C -0.43055 -0.01617 -0.43181 -0.02352 -0.43386 -0.03045 C -0.4348 -0.04599 -0.43906 -0.06216 -0.43638 -0.07644 C -0.4348 -0.08484 -0.43386 -0.09366 -0.4315 -0.10164 C -0.42866 -0.11067 -0.42457 -0.11865 -0.42079 -0.12642 C -0.41087 -0.14805 -0.40504 -0.16086 -0.39213 -0.1764 C -0.38409 -0.18627 -0.37669 -0.1995 -0.36709 -0.20349 L -0.35748 -0.20769 C -0.35354 -0.20349 -0.3485 -0.20181 -0.34567 -0.1953 C -0.33102 -0.16338 -0.33638 -0.15981 -0.32898 -0.12852 C -0.32614 -0.11697 -0.32173 -0.1071 -0.31953 -0.09534 C -0.31417 -0.06951 -0.31071 -0.04242 -0.3063 -0.01617 C -0.30441 -0.0042 -0.30142 0.00735 -0.30032 0.01953 C -0.29732 0.05397 -0.29843 0.03759 -0.29685 0.0693 C -0.29764 0.07623 -0.29575 0.08631 -0.29921 0.0903 C -0.30299 0.09492 -0.31921 0.08442 -0.32299 0.08211 L -0.36472 0.05502 C -0.37386 0.04872 -0.38315 0.04221 -0.39213 0.03591 C -0.41575 0.01953 -0.42961 0.0105 -0.45055 -0.01407 C -0.45811 -0.02247 -0.46567 -0.03213 -0.47213 -0.04326 C -0.47764 -0.0525 -0.48236 -0.063 -0.48646 -0.07455 C -0.49118 -0.08757 -0.49732 -0.11739 -0.50063 -0.13272 C -0.49921 -0.14868 -0.49921 -0.16548 -0.49591 -0.1806 C -0.49417 -0.189 -0.4789 -0.20181 -0.47575 -0.20349 C -0.46614 -0.20958 -0.45323 -0.21231 -0.44346 -0.2142 C -0.43543 -0.21567 -0.42756 -0.21693 -0.41969 -0.21819 C -0.37417 -0.21609 -0.35071 -0.22344 -0.31354 -0.2058 C -0.30583 -0.20223 -0.29134 -0.1932 -0.28488 -0.1827 C -0.27858 -0.17283 -0.26819 -0.14931 -0.26819 -0.1491 C -0.26646 -0.14238 -0.26457 -0.13566 -0.26346 -0.12852 C -0.26142 -0.11676 -0.26063 -0.09933 -0.25984 -0.08694 C -0.26142 -0.05712 -0.26032 -0.02625 -0.26457 0.00294 C -0.26929 0.03528 -0.27638 0.03948 -0.28724 0.05691 C -0.28882 0.05964 -0.29024 0.063 -0.29197 0.0651 C -0.29386 0.06699 -0.29591 0.06825 -0.29795 0.0693 C -0.30598 0.06825 -0.31402 0.06888 -0.32189 0.0651 C -0.32945 0.06195 -0.33622 0.05418 -0.34331 0.04872 C -0.34551 0.04683 -0.37071 0.02667 -0.37323 0.02373 C -0.38961 0.00126 -0.39701 -0.00651 -0.41118 -0.03255 C -0.42189 -0.0525 -0.43386 -0.07056 -0.44236 -0.09324 L -0.45307 -0.12222 C -0.4537 -0.126 -0.45874 -0.15813 -0.45906 -0.16401 C -0.45921 -0.17241 -0.45937 -0.18102 -0.4578 -0.189 C -0.45654 -0.19572 -0.4537 -0.20139 -0.45055 -0.2058 C -0.44535 -0.21294 -0.44283 -0.21777 -0.43638 -0.22239 C -0.4337 -0.22428 -0.43087 -0.22533 -0.42787 -0.22659 C -0.41795 -0.23079 -0.41827 -0.23037 -0.40882 -0.23268 C -0.39843 -0.23163 -0.38819 -0.23121 -0.3778 -0.2289 C -0.37575 -0.22806 -0.37402 -0.22554 -0.37197 -0.2247 C -0.35654 -0.21546 -0.37984 -0.23121 -0.3611 -0.21819 C -0.35654 -0.20832 -0.35622 -0.20832 -0.35291 -0.19761 C -0.35118 -0.19194 -0.34803 -0.1806 -0.34803 -0.18039 C -0.34772 -0.1764 -0.3474 -0.1722 -0.34693 -0.16821 C -0.34646 -0.16464 -0.34567 -0.16128 -0.34567 -0.15771 C -0.34567 -0.13272 -0.34457 -0.10038 -0.34929 -0.07455 C -0.35213 -0.05796 -0.35291 -0.06174 -0.35748 -0.04746 C -0.35906 -0.04347 -0.35953 -0.03843 -0.3611 -0.03486 C -0.36362 -0.02919 -0.36677 -0.0252 -0.36961 -0.02016 C -0.37323 -0.01344 -0.37433 -0.01071 -0.38142 -0.00756 C -0.39008 -0.00378 -0.38457 -0.00609 -0.39811 -0.00336 C -0.39906 -0.00378 -0.41512 -0.00546 -0.41717 -0.01617 C -0.41874 -0.02352 -0.41874 -0.03129 -0.41969 -0.03906 C -0.41843 -0.05712 -0.41969 -0.07602 -0.41606 -0.09324 C -0.41197 -0.11235 -0.40488 -0.12978 -0.39701 -0.14511 C -0.36409 -0.20916 -0.41622 -0.10941 -0.36709 -0.1953 C -0.36504 -0.19866 -0.36362 -0.20307 -0.3611 -0.2058 C -0.35984 -0.20727 -0.35795 -0.20727 -0.35654 -0.20769 C -0.35512 -0.20832 -0.35402 -0.20916 -0.35291 -0.21 C -0.34646 -0.2058 -0.34268 -0.20454 -0.33732 -0.19761 C -0.33213 -0.19047 -0.33496 -0.1911 -0.33024 -0.1827 C -0.32866 -0.18018 -0.32709 -0.1785 -0.32535 -0.1764 C -0.32488 -0.17388 -0.32299 -0.16401 -0.32299 -0.16191 C -0.32331 -0.15351 -0.32362 -0.14469 -0.32535 -0.13692 C -0.32961 -0.11949 -0.33984 -0.09198 -0.34803 -0.07644 C -0.35181 -0.06951 -0.35591 -0.06384 -0.36 -0.05754 C -0.36567 -0.04935 -0.36992 -0.04368 -0.37669 -0.03906 C -0.37827 -0.0378 -0.37984 -0.03738 -0.38142 -0.03696 C -0.38441 -0.04557 -0.38583 -0.0483 -0.3874 -0.05754 C -0.3885 -0.06447 -0.38945 -0.07896 -0.38992 -0.08484 C -0.38945 -0.1092 -0.39323 -0.13482 -0.38866 -0.15771 C -0.38709 -0.16506 -0.37953 -0.15897 -0.37543 -0.15561 C -0.37291 -0.15351 -0.37071 -0.14322 -0.37071 -0.14301 C -0.36756 -0.12663 -0.36866 -0.13503 -0.36709 -0.11823 C -0.36803 -0.10164 -0.3685 -0.08463 -0.36961 -0.06825 C -0.36961 -0.06615 -0.37024 -0.06405 -0.37071 -0.06216 C -0.3715 -0.05838 -0.37213 -0.05523 -0.37323 -0.05145 C -0.3737 -0.04914 -0.37433 -0.04662 -0.37543 -0.04515 C -0.37654 -0.04389 -0.3778 -0.04389 -0.37906 -0.04326 C -0.38425 -0.04473 -0.38614 -0.04389 -0.38992 -0.05145 C -0.39087 -0.05376 -0.39134 -0.05712 -0.39213 -0.05985 C -0.3926 -0.06258 -0.39307 -0.06531 -0.39339 -0.06825 C -0.39496 -0.08253 -0.39606 -0.10038 -0.39213 -0.11403 C -0.39102 -0.11802 -0.3874 -0.11508 -0.38504 -0.11634 C -0.38331 -0.11655 -0.38173 -0.11739 -0.38032 -0.11823 C -0.37827 -0.11886 -0.37622 -0.11949 -0.37417 -0.12033 C -0.37276 -0.11949 -0.37087 -0.1197 -0.36961 -0.11823 C -0.36756 -0.11592 -0.36661 -0.10941 -0.36598 -0.10563 C -0.3663 -0.09576 -0.36661 -0.08631 -0.36709 -0.07644 C -0.36772 -0.06531 -0.37323 -0.03822 -0.37417 -0.03486 C -0.37591 -0.03003 -0.37732 -0.02478 -0.37906 -0.02016 C -0.38016 -0.01722 -0.38157 -0.0147 -0.38268 -0.01197 C -0.38362 -0.00924 -0.38378 -0.00567 -0.38504 -0.00336 C -0.38709 0.00021 -0.39213 0.00483 -0.39213 0.00504 C -0.39496 0.00399 -0.39795 0.00399 -0.40047 0.00294 C -0.40504 0.00042 -0.40362 -0.00273 -0.40661 -0.00756 C -0.40787 -0.01008 -0.40961 -0.01197 -0.41118 -0.01407 C -0.41953 -0.0378 -0.41669 -0.02709 -0.42079 -0.04515 C -0.42126 -0.04935 -0.42126 -0.05355 -0.42205 -0.05754 C -0.42236 -0.06027 -0.42425 -0.06153 -0.42441 -0.06405 C -0.42472 -0.07644 -0.42472 -0.08925 -0.42331 -0.10164 C -0.42283 -0.10479 -0.41984 -0.10542 -0.41843 -0.10773 C -0.4115 -0.11865 -0.41622 -0.11403 -0.40882 -0.12222 C -0.40693 -0.12474 -0.40504 -0.12705 -0.40299 -0.12852 C -0.39638 -0.13377 -0.39307 -0.13566 -0.3874 -0.13902 C -0.38346 -0.13818 -0.37937 -0.13839 -0.37543 -0.13692 C -0.36756 -0.13398 -0.36362 -0.13062 -0.35748 -0.12222 C -0.35622 -0.12054 -0.35543 -0.11802 -0.35402 -0.11634 C -0.34945 -0.11004 -0.34724 -0.11046 -0.34331 -0.10353 C -0.34283 -0.10248 -0.33795 -0.09156 -0.33732 -0.08925 C -0.33638 -0.08547 -0.33575 -0.08232 -0.33496 -0.07854 C -0.33528 -0.06258 -0.33528 -0.04641 -0.33622 -0.03045 C -0.33717 -0.01197 -0.34173 0.01638 -0.34803 0.02982 C -0.35969 0.0546 -0.35402 0.04725 -0.36236 0.05691 C -0.36567 0.05397 -0.36898 0.05229 -0.37197 0.04872 C -0.37307 0.04683 -0.37354 0.04431 -0.37417 0.04221 C -0.37795 0.03192 -0.38378 0.01596 -0.3863 0.00294 C -0.3874 -0.00336 -0.38756 -0.00987 -0.38866 -0.01617 C -0.38961 -0.02226 -0.39087 -0.02856 -0.39213 -0.03486 C -0.39307 -0.05082 -0.39496 -0.07371 -0.39213 -0.08925 C -0.3915 -0.0924 -0.38819 -0.09156 -0.3863 -0.09324 C -0.38378 -0.09492 -0.38157 -0.09786 -0.37906 -0.09933 C -0.37638 -0.10122 -0.37354 -0.10248 -0.37071 -0.10353 C -0.35638 -0.11004 -0.36016 -0.10857 -0.34929 -0.11193 C -0.3422 -0.10941 -0.33732 -0.11067 -0.3326 -0.10164 C -0.33102 -0.09828 -0.32992 -0.09471 -0.32898 -0.09114 C -0.32787 -0.08694 -0.32661 -0.07854 -0.32661 -0.07833 C -0.32772 -0.06867 -0.3285 -0.0588 -0.33024 -0.04935 C -0.33087 -0.04557 -0.33244 -0.04221 -0.3337 -0.03906 C -0.33795 -0.02856 -0.34079 -0.01491 -0.34693 -0.00756 C -0.36378 0.01281 -0.35669 0.00588 -0.36709 0.01512 C -0.37024 0.01281 -0.37402 0.0126 -0.37669 0.00861 C -0.3789 0.00588 -0.38016 0.00084 -0.38142 -0.00336 C -0.38331 -0.00966 -0.38441 -0.01617 -0.3863 -0.02226 C -0.38772 -0.02709 -0.38945 -0.03213 -0.39087 -0.03696 C -0.39181 -0.04389 -0.39244 -0.05061 -0.39339 -0.05754 C -0.39402 -0.06321 -0.39559 -0.06867 -0.39575 -0.07455 C -0.39606 -0.08967 -0.39543 -0.105 -0.39449 -0.12033 C -0.39433 -0.12474 -0.39307 -0.12852 -0.39213 -0.13272 C -0.39102 -0.13734 -0.38835 -0.14616 -0.3863 -0.14931 C -0.38488 -0.15141 -0.38299 -0.15225 -0.38142 -0.15351 C -0.36756 -0.15078 -0.35354 -0.14868 -0.33969 -0.14511 C -0.33449 -0.14385 -0.32929 -0.14133 -0.32409 -0.13902 C -0.31024 -0.1323 -0.31118 -0.13251 -0.30032 -0.12432 C -0.29921 -0.12222 -0.2978 -0.12054 -0.29685 -0.11823 C -0.29575 -0.11592 -0.29449 -0.11277 -0.29433 -0.10983 C -0.29386 -0.09849 -0.29449 -0.08988 -0.29921 -0.08274 C -0.30142 -0.07959 -0.30394 -0.07686 -0.3063 -0.07455 C -0.30898 -0.0714 -0.31165 -0.06783 -0.31465 -0.06615 C -0.32567 -0.0588 -0.33654 -0.05103 -0.34803 -0.04746 L -0.39213 -0.03255 C -0.40142 -0.0336 -0.41071 -0.03255 -0.41969 -0.03486 C -0.42126 -0.03507 -0.42252 -0.03822 -0.42331 -0.04116 C -0.42488 -0.04746 -0.42551 -0.05523 -0.42677 -0.06216 C -0.4285 -0.09618 -0.43087 -0.12516 -0.42441 -0.16191 C -0.42173 -0.17766 -0.41433 -0.18984 -0.40772 -0.20181 C -0.40614 -0.20454 -0.40488 -0.20811 -0.40299 -0.21 C -0.40079 -0.21231 -0.39811 -0.21273 -0.39575 -0.2142 C -0.39134 -0.21336 -0.38677 -0.21462 -0.38268 -0.21189 C -0.38 -0.21042 -0.37843 -0.20538 -0.37669 -0.20181 C -0.36709 -0.18186 -0.3611 -0.16884 -0.35402 -0.14721 C -0.34866 -0.13083 -0.33858 -0.09723 -0.33858 -0.09702 C -0.33575 -0.06531 -0.33307 -0.04872 -0.33858 -0.01197 C -0.33953 -0.00525 -0.34315 0.00042 -0.34693 0.00294 L -0.35039 0.00483 C -0.38205 -0.01722 -0.3715 -0.00651 -0.41118 -0.06405 C -0.45008 -0.11949 -0.45512 -0.1218 -0.48047 -0.16821 C -0.49213 -0.18942 -0.48913 -0.18207 -0.49465 -0.20181 C -0.49276 -0.20916 -0.49213 -0.21882 -0.48882 -0.2247 C -0.48614 -0.22932 -0.48157 -0.2289 -0.47795 -0.23079 C -0.47244 -0.23373 -0.46693 -0.23625 -0.46126 -0.23898 C -0.44299 -0.23835 -0.42472 -0.2394 -0.40661 -0.23709 C -0.39606 -0.23562 -0.38583 -0.23247 -0.37543 -0.2289 C -0.35039 -0.21966 -0.3389 -0.21231 -0.31591 -0.1953 C -0.28614 -0.17304 -0.28567 -0.17703 -0.26819 -0.15141 C -0.26693 -0.14952 -0.26551 -0.14763 -0.26457 -0.14511 C -0.26126 -0.13734 -0.26126 -0.13629 -0.25984 -0.12852 C -0.26063 -0.12222 -0.26094 -0.11592 -0.2622 -0.10983 C -0.26331 -0.105 -0.26504 -0.10101 -0.26693 -0.09723 C -0.27575 -0.07917 -0.27937 -0.07644 -0.29197 -0.06405 C -0.30142 -0.05481 -0.31071 -0.04431 -0.32063 -0.03696 C -0.33339 -0.02709 -0.37732 -0.00714 -0.38866 -0.00336 C -0.40079 0.00021 -0.41323 0.00084 -0.42551 0.00294 C -0.44063 0.00126 -0.45606 0.00357 -0.47087 -0.00147 C -0.47575 -0.00315 -0.47937 -0.00987 -0.48283 -0.01617 C -0.49039 -0.03003 -0.49244 -0.04452 -0.49591 -0.06216 C -0.49748 -0.1008 -0.49921 -0.10983 -0.49118 -0.15561 C -0.48898 -0.16779 -0.48457 -0.1785 -0.48047 -0.189 C -0.47134 -0.21189 -0.46772 -0.21735 -0.45543 -0.23079 C -0.45071 -0.23583 -0.44614 -0.2415 -0.4411 -0.24528 C -0.43654 -0.24864 -0.43165 -0.2499 -0.42677 -0.25179 C -0.41354 -0.25662 -0.41071 -0.25599 -0.39701 -0.25788 C -0.3874 -0.25578 -0.3778 -0.25494 -0.36835 -0.25179 C -0.36378 -0.2499 -0.35953 -0.24633 -0.35528 -0.24318 C -0.33654 -0.22932 -0.32079 -0.21504 -0.3063 -0.1869 C -0.30283 -0.17997 -0.29874 -0.17367 -0.29559 -0.16611 C -0.29307 -0.1596 -0.29134 -0.15225 -0.28961 -0.14511 C -0.28472 -0.12537 -0.28488 -0.12327 -0.28252 -0.10353 C -0.28362 -0.08925 -0.28409 -0.07413 -0.28614 -0.05985 C -0.28772 -0.04746 -0.29543 -0.03213 -0.30032 -0.02436 C -0.31118 -0.00756 -0.31433 -0.00609 -0.32772 0.00084 C -0.33417 0.00357 -0.34032 0.00735 -0.34693 0.00861 C -0.35354 0.0105 -0.36047 0.0105 -0.36709 0.01092 C -0.38063 0.00777 -0.39449 0.00651 -0.40772 0.00084 C -0.41339 -0.00189 -0.41858 -0.00756 -0.42331 -0.01407 C -0.43843 -0.03423 -0.44803 -0.04683 -0.45543 -0.07455 C -0.45701 -0.08022 -0.4578 -0.08694 -0.45906 -0.09324 C -0.46063 -0.11592 -0.4622 -0.12747 -0.4578 -0.15351 C -0.45638 -0.16191 -0.44 -0.19362 -0.43748 -0.19761 C -0.43165 -0.2058 -0.4252 -0.21231 -0.41843 -0.21819 C -0.40331 -0.23163 -0.38504 -0.24129 -0.36835 -0.24528 C -0.35969 -0.24738 -0.35087 -0.24696 -0.34205 -0.24738 C -0.32819 -0.24591 -0.31402 -0.24738 -0.30032 -0.24318 C -0.29512 -0.24192 -0.29071 -0.23499 -0.28614 -0.23079 C -0.27811 -0.22344 -0.27307 -0.21966 -0.26693 -0.20769 C -0.26457 -0.20328 -0.26299 -0.19845 -0.26094 -0.1932 C -0.25827 -0.18585 -0.25181 -0.16842 -0.25024 -0.15981 C -0.24819 -0.14889 -0.24551 -0.12642 -0.24551 -0.12621 C -0.2463 -0.1113 -0.24614 -0.09576 -0.24787 -0.08064 C -0.24929 -0.06783 -0.2548 -0.05985 -0.25984 -0.05145 C -0.26252 -0.04704 -0.26488 -0.04179 -0.26819 -0.03906 C -0.28961 -0.02016 -0.28929 -0.0231 -0.30866 -0.02016 C -0.32346 -0.0231 -0.33827 -0.0231 -0.35291 -0.02856 C -0.36252 -0.03234 -0.39197 -0.05607 -0.40173 -0.06615 C -0.40835 -0.07308 -0.41496 -0.08022 -0.42079 -0.08925 C -0.4285 -0.10038 -0.44236 -0.12642 -0.44236 -0.12621 C -0.4452 -0.14049 -0.44945 -0.15687 -0.44945 -0.17241 C -0.44945 -0.19383 -0.4452 -0.20643 -0.43874 -0.2247 C -0.43055 -0.24696 -0.42362 -0.26103 -0.40882 -0.27237 C -0.40142 -0.27846 -0.39291 -0.27972 -0.38504 -0.28287 C -0.35748 -0.29337 -0.36 -0.29127 -0.33024 -0.29526 C -0.30945 -0.29463 -0.28866 -0.29589 -0.26819 -0.29337 C -0.25496 -0.29169 -0.23764 -0.28413 -0.22394 -0.27888 C -0.21606 -0.27027 -0.21118 -0.2667 -0.20488 -0.25578 C -0.20236 -0.25116 -0.20016 -0.24591 -0.1978 -0.24108 C -0.19181 -0.19404 -0.19417 -0.21651 -0.19055 -0.1743 C -0.19339 -0.14028 -0.19291 -0.105 -0.19906 -0.07224 C -0.20441 -0.04284 -0.22551 -0.01806 -0.24189 -0.01197 C -0.25323 -0.00756 -0.26488 -0.01029 -0.27654 -0.00987 C -0.34079 -0.03654 -0.35496 -0.03255 -0.4137 -0.10164 C -0.43307 -0.12432 -0.4485 -0.15561 -0.46614 -0.1827 C -0.47165 -0.20727 -0.47953 -0.23016 -0.48283 -0.25578 C -0.48488 -0.27195 -0.48457 -0.2898 -0.48157 -0.30576 C -0.4789 -0.32109 -0.47402 -0.33726 -0.46614 -0.34545 C -0.42283 -0.39017 -0.39701 -0.38156 -0.34929 -0.38492 C -0.29543 -0.37086 -0.27701 -0.37925 -0.2348 -0.32865 C -0.22504 -0.3171 -0.21811 -0.29946 -0.20976 -0.28497 C -0.1978 -0.23814 -0.19118 -0.22743 -0.19181 -0.1764 C -0.1926 -0.11529 -0.19969 -0.09051 -0.23008 -0.04746 C -0.28362 0.02919 -0.30929 0.02898 -0.37543 0.063 C -0.40142 0.04662 -0.43181 0.04431 -0.45307 0.01281 C -0.46425 -0.00315 -0.45307 -0.15729 -0.45307 -0.15771 C -0.44504 -0.22386 -0.43118 -0.29988 -0.39937 -0.34545 C -0.3863 -0.36393 -0.37008 -0.37463 -0.35402 -0.38282 C -0.34378 -0.38828 -0.3326 -0.38429 -0.32189 -0.38492 C -0.31354 -0.37589 -0.30394 -0.36981 -0.29685 -0.35784 C -0.28173 -0.33264 -0.27087 -0.28518 -0.2622 -0.25368 C -0.25402 -0.18333 -0.24079 -0.13209 -0.25858 -0.06216 C -0.26157 -0.05061 -0.27055 -0.04578 -0.27764 -0.04326 C -0.29134 -0.03843 -0.30551 -0.04158 -0.31953 -0.04116 C -0.40583 -0.10521 -0.4315 -0.11067 -0.50677 -0.23268 C -0.52756 -0.2667 -0.54079 -0.31206 -0.55795 -0.35154 C -0.55921 -0.36834 -0.56394 -0.38534 -0.56157 -0.40172 C -0.55953 -0.41558 -0.55307 -0.42755 -0.54614 -0.43511 C -0.53354 -0.44834 -0.5126 -0.44813 -0.49827 -0.4496 C -0.47969 -0.44834 -0.46079 -0.44918 -0.44236 -0.4454 C -0.42299 -0.44162 -0.3978 -0.4244 -0.38032 -0.41222 C -0.37071 -0.4055 -0.36063 -0.40004 -0.35165 -0.39122 C -0.33717 -0.37715 -0.32205 -0.35217 -0.31102 -0.33075 C -0.30598 -0.32109 -0.30094 -0.31059 -0.29685 -0.29946 C -0.28803 -0.27657 -0.28646 -0.26418 -0.28126 -0.23898 C -0.28094 -0.23163 -0.27984 -0.22386 -0.28016 -0.21609 C -0.28063 -0.19719 -0.28142 -0.17829 -0.28362 -0.15981 C -0.28409 -0.1554 -0.2863 -0.15204 -0.28835 -0.14931 C -0.29102 -0.14595 -0.30409 -0.13608 -0.3074 -0.13482 C -0.31181 -0.13314 -0.31622 -0.13335 -0.32063 -0.13272 C -0.39843 -0.14847 -0.3611 -0.13251 -0.45417 -0.20349 C -0.46787 -0.2142 -0.48142 -0.22512 -0.49465 -0.23709 C -0.51606 -0.25641 -0.52992 -0.2667 -0.54488 -0.29526 C -0.54819 -0.30156 -0.55039 -0.30933 -0.55323 -0.31626 C -0.55354 -0.3213 -0.55496 -0.32592 -0.55433 -0.33075 C -0.55291 -0.34104 -0.55118 -0.35196 -0.54724 -0.35994 C -0.54409 -0.36666 -0.53858 -0.36897 -0.53402 -0.37254 C -0.52094 -0.38303 -0.51622 -0.3824 -0.50063 -0.38702 C -0.46756 -0.38408 -0.45496 -0.38723 -0.42551 -0.37254 C -0.40252 -0.36099 -0.38772 -0.34839 -0.36709 -0.32676 C -0.36 -0.31899 -0.35307 -0.31122 -0.34693 -0.30156 C -0.34032 -0.29148 -0.33465 -0.27993 -0.32898 -0.26817 C -0.31748 -0.24423 -0.3074 -0.22029 -0.30032 -0.1911 C -0.29528 -0.17052 -0.29528 -0.15624 -0.29323 -0.13482 C -0.29244 -0.12789 -0.29165 -0.12096 -0.29071 -0.11403 C -0.29181 -0.09219 -0.28819 -0.09114 -0.29685 -0.08274 C -0.2978 -0.08148 -0.29921 -0.08127 -0.30032 -0.08064 C -0.32551 -0.08358 -0.31102 -0.0777 -0.33134 -0.09534 C -0.33906 -0.10185 -0.39039 -0.14385 -0.40409 -0.15981 C -0.41244 -0.16947 -0.4211 -0.17871 -0.42913 -0.189 C -0.45764 -0.22554 -0.45165 -0.21231 -0.46252 -0.24108 C -0.46346 -0.25053 -0.46551 -0.26166 -0.46126 -0.27027 C -0.45937 -0.27447 -0.45591 -0.27489 -0.45307 -0.27657 C -0.43969 -0.28476 -0.44142 -0.28287 -0.42677 -0.28497 C -0.39654 -0.28371 -0.36614 -0.28602 -0.33622 -0.28098 C -0.3315 -0.27993 -0.27417 -0.25116 -0.26819 -0.24738 C -0.25984 -0.24234 -0.25197 -0.23604 -0.24425 -0.2289 C -0.23575 -0.2205 -0.22724 -0.20727 -0.22157 -0.1932 C -0.21953 -0.18816 -0.21843 -0.18207 -0.21685 -0.1764 C -0.21559 -0.16296 -0.21449 -0.15855 -0.21685 -0.14322 C -0.21748 -0.13923 -0.21858 -0.13524 -0.22047 -0.13272 C -0.22866 -0.12138 -0.24551 -0.10479 -0.25622 -0.09933 C -0.26677 -0.09387 -0.27764 -0.0903 -0.28835 -0.08694 C -0.29874 -0.08337 -0.30898 -0.08022 -0.31953 -0.07854 C -0.33055 -0.07686 -0.34173 -0.07728 -0.35291 -0.07644 C -0.39039 -0.08085 -0.39969 -0.06993 -0.42551 -0.09933 C -0.43008 -0.10458 -0.43402 -0.11088 -0.43748 -0.11823 C -0.44047 -0.12432 -0.44236 -0.13209 -0.44457 -0.13902 C -0.44787 -0.16317 -0.45039 -0.17514 -0.44945 -0.20181 C -0.44913 -0.21273 -0.44787 -0.22428 -0.44583 -0.23499 C -0.44425 -0.24381 -0.44157 -0.252 -0.43874 -0.25998 C -0.4348 -0.27027 -0.43039 -0.28014 -0.42551 -0.28917 C -0.41827 -0.3024 -0.40803 -0.31416 -0.39811 -0.32046 C -0.39323 -0.32361 -0.38787 -0.32508 -0.38268 -0.32676 L -0.35291 -0.32508 C -0.3452 -0.32151 -0.31575 -0.28602 -0.31228 -0.28098 C -0.30441 -0.26943 -0.29748 -0.25662 -0.29071 -0.24318 C -0.27197 -0.2058 -0.26173 -0.18228 -0.25024 -0.13692 C -0.24157 -0.10227 -0.23496 -0.05922 -0.22882 -0.02226 C -0.22803 0.00819 -0.22598 0.04326 -0.23008 0.0735 C -0.23039 0.07665 -0.23811 0.08274 -0.23953 0.084 C -0.27307 0.07056 -0.24787 0.08484 -0.29685 0.02163 C -0.3085 0.0063 -0.32063 -0.00756 -0.3326 -0.02226 C -0.35858 -0.05418 -0.38079 -0.08001 -0.40535 -0.11634 C -0.45417 -0.18837 -0.44362 -0.16233 -0.46126 -0.2142 C -0.46173 -0.21966 -0.46283 -0.22512 -0.46252 -0.23079 C -0.46205 -0.23856 -0.46173 -0.24717 -0.45906 -0.25368 C -0.45528 -0.26229 -0.44047 -0.26481 -0.43638 -0.26628 L -0.40535 -0.26418 C -0.40079 -0.26271 -0.35937 -0.24045 -0.34929 -0.23268 C -0.34299 -0.22806 -0.33748 -0.22155 -0.33134 -0.21609 C -0.3252 -0.21084 -0.31843 -0.20727 -0.31228 -0.20181 C -0.30693 -0.19677 -0.30189 -0.19068 -0.29685 -0.1848 C -0.28661 -0.17325 -0.27622 -0.16107 -0.27055 -0.14112 L -0.26693 -0.12852 C -0.26819 -0.12096 -0.26819 -0.11235 -0.27055 -0.10563 C -0.27165 -0.10248 -0.27449 -0.10227 -0.27654 -0.10164 C -0.28047 -0.10017 -0.28441 -0.10017 -0.28835 -0.09933 C -0.30646 -0.10059 -0.35449 -0.10038 -0.37906 -0.10983 C -0.39496 -0.11634 -0.42346 -0.13293 -0.43874 -0.14511 C -0.44614 -0.1512 -0.45323 -0.15834 -0.46016 -0.16611 C -0.47134 -0.17829 -0.47685 -0.18564 -0.48283 -0.2058 C -0.48504 -0.21294 -0.48598 -0.22113 -0.48756 -0.2289 C -0.48803 -0.23499 -0.48898 -0.24108 -0.48882 -0.24738 C -0.4885 -0.25956 -0.48551 -0.27405 -0.48047 -0.28287 C -0.4778 -0.28749 -0.47417 -0.29022 -0.47087 -0.29337 C -0.45969 -0.30345 -0.45543 -0.30534 -0.44346 -0.31206 C -0.41764 -0.31017 -0.39165 -0.3108 -0.36598 -0.30576 C -0.35953 -0.3045 -0.35386 -0.2982 -0.34803 -0.29337 C -0.34331 -0.28917 -0.32835 -0.27153 -0.32409 -0.26418 C -0.32063 -0.25767 -0.3178 -0.25011 -0.31465 -0.24318 C -0.31102 -0.22575 -0.30488 -0.20958 -0.30394 -0.1911 C -0.30236 -0.15624 -0.30299 -0.17451 -0.30157 -0.13692 C -0.30283 -0.11529 -0.30315 -0.09366 -0.30504 -0.07224 C -0.30551 -0.06762 -0.30724 -0.06384 -0.30866 -0.05985 C -0.30961 -0.05754 -0.31102 -0.05544 -0.31228 -0.05355 C -0.31606 -0.0483 -0.31906 -0.04704 -0.32409 -0.04515 C -0.3274 -0.0441 -0.33055 -0.04368 -0.3337 -0.04326 C -0.3389 -0.04221 -0.34409 -0.04158 -0.34929 -0.04116 C -0.37969 -0.04368 -0.40126 -0.04053 -0.42913 -0.05544 C -0.43669 -0.05985 -0.44346 -0.06657 -0.45055 -0.07224 C -0.45984 -0.08694 -0.46614 -0.09324 -0.47087 -0.11403 C -0.47339 -0.12474 -0.47402 -0.13608 -0.47575 -0.14721 C -0.4748 -0.16674 -0.47575 -0.18669 -0.47339 -0.2058 C -0.47197 -0.21567 -0.46787 -0.22386 -0.46488 -0.23268 C -0.46157 -0.24276 -0.45827 -0.25284 -0.45417 -0.26208 C -0.44866 -0.27405 -0.43701 -0.2919 -0.42913 -0.29946 C -0.42378 -0.30471 -0.41827 -0.30975 -0.41244 -0.31206 C -0.40032 -0.31668 -0.37543 -0.32046 -0.37543 -0.32025 C -0.36441 -0.31899 -0.35307 -0.3192 -0.34205 -0.31626 C -0.33291 -0.31374 -0.32315 -0.30219 -0.31591 -0.29337 C -0.31165 -0.28833 -0.30756 -0.28287 -0.30394 -0.27657 C -0.30079 -0.27111 -0.29827 -0.26418 -0.29559 -0.25788 C -0.29134 -0.24759 -0.28567 -0.23205 -0.28252 -0.22029 C -0.2811 -0.21504 -0.28016 -0.20916 -0.2789 -0.20349 C -0.27685 -0.17241 -0.27606 -0.17178 -0.28252 -0.12852 C -0.28614 -0.10395 -0.31496 -0.05565 -0.31827 -0.05145 C -0.32504 -0.04242 -0.3315 -0.03255 -0.33858 -0.02436 C -0.3474 -0.01407 -0.36457 0.00168 -0.37543 0.00693 C -0.37984 0.00861 -0.38425 0.00819 -0.38866 0.00861 C -0.39417 0.00693 -0.40032 0.00756 -0.40535 0.00294 C -0.40961 -0.00147 -0.42016 -0.03843 -0.42079 -0.04116 C -0.42457 -0.05481 -0.42882 -0.06846 -0.4315 -0.08274 C -0.43732 -0.11298 -0.44173 -0.16506 -0.44457 -0.1953 C -0.44535 -0.22743 -0.44724 -0.28539 -0.44457 -0.31626 C -0.44331 -0.33243 -0.43969 -0.34713 -0.43638 -0.36204 C -0.42961 -0.39185 -0.42425 -0.41474 -0.40882 -0.43301 C -0.4011 -0.44225 -0.38598 -0.44771 -0.37669 -0.4517 C -0.35717 -0.44687 -0.33748 -0.44456 -0.31827 -0.43721 C -0.3085 -0.43322 -0.28756 -0.41159 -0.2789 -0.40172 C -0.26756 -0.38849 -0.25795 -0.37401 -0.24913 -0.35574 C -0.24472 -0.34671 -0.24094 -0.33642 -0.23717 -0.32676 C -0.23339 -0.3171 -0.22945 -0.30807 -0.22646 -0.29736 C -0.21795 -0.26796 -0.21638 -0.25914 -0.21339 -0.23268 C -0.21291 -0.2289 -0.21244 -0.2247 -0.21213 -0.22029 C -0.21276 -0.21609 -0.21339 -0.20034 -0.21685 -0.1953 C -0.22346 -0.18606 -0.2315 -0.18018 -0.23953 -0.1764 C -0.24866 -0.1722 -0.2578 -0.16884 -0.26693 -0.16611 C -0.30079 -0.15561 -0.34756 -0.14511 -0.38032 -0.14112 C -0.40283 -0.13818 -0.42551 -0.13818 -0.44819 -0.13692 C -0.46252 -0.13797 -0.59528 -0.105 -0.6463 -0.16821 C -0.64945 -0.1722 -0.65087 -0.17934 -0.65339 -0.1848 C -0.65417 -0.20034 -0.65622 -0.22008 -0.65213 -0.23499 C -0.64157 -0.273 -0.62362 -0.29757 -0.60441 -0.32256 C -0.59339 -0.33726 -0.58157 -0.34965 -0.56992 -0.36204 C -0.53307 -0.40109 -0.52205 -0.41243 -0.48157 -0.43511 C -0.45228 -0.45149 -0.43575 -0.45506 -0.40661 -0.4643 C -0.39087 -0.46073 -0.37528 -0.4601 -0.36 -0.4538 C -0.35244 -0.45065 -0.33858 -0.40613 -0.33858 -0.40592 C -0.33339 -0.38345 -0.32583 -0.35364 -0.32189 -0.32865 C -0.31701 -0.29967 -0.31717 -0.29736 -0.31465 -0.27027 C -0.31339 -0.24297 -0.31181 -0.22743 -0.31591 -0.19761 C -0.31701 -0.18879 -0.32047 -0.18186 -0.32299 -0.1743 C -0.32535 -0.16737 -0.33323 -0.14679 -0.33732 -0.14112 C -0.34016 -0.13713 -0.34362 -0.13524 -0.34693 -0.13272 C -0.35701 -0.12474 -0.35354 -0.12705 -0.36472 -0.12432 C -0.37276 -0.12516 -0.38079 -0.12411 -0.38866 -0.12642 C -0.39449 -0.12831 -0.4 -0.13209 -0.40535 -0.13692 C -0.43276 -0.16128 -0.44441 -0.17115 -0.46378 -0.20349 C -0.46756 -0.21 -0.47118 -0.21735 -0.47449 -0.2247 C -0.47748 -0.23121 -0.48 -0.23835 -0.48283 -0.24528 C -0.48583 -0.27153 -0.48772 -0.27846 -0.48283 -0.31017 C -0.48142 -0.3192 -0.47843 -0.32823 -0.47449 -0.33495 C -0.45937 -0.36078 -0.43701 -0.39059 -0.41606 -0.40382 C -0.40646 -0.40991 -0.39638 -0.41348 -0.3863 -0.41621 C -0.37764 -0.41894 -0.36866 -0.41915 -0.36 -0.42041 L -0.31701 -0.41852 C -0.3115 -0.41726 -0.30661 -0.41222 -0.30157 -0.40802 C -0.2937 -0.40172 -0.28614 -0.3929 -0.2789 -0.38492 C -0.27433 -0.37275 -0.26535 -0.35049 -0.2622 -0.33495 C -0.25937 -0.32067 -0.25496 -0.29127 -0.25496 -0.29106 C -0.25339 -0.25494 -0.25134 -0.22281 -0.25622 -0.1848 C -0.25827 -0.16926 -0.26488 -0.15687 -0.26945 -0.14322 C -0.2726 -0.13314 -0.27512 -0.12369 -0.28126 -0.11823 C -0.28315 -0.11655 -0.2852 -0.11676 -0.28724 -0.11634 C -0.29433 -0.12159 -0.30252 -0.12411 -0.30866 -0.13272 C -0.31402 -0.14028 -0.3537 -0.22008 -0.35874 -0.23079 C -0.37811 -0.27048 -0.38756 -0.29022 -0.40409 -0.33495 C -0.41921 -0.37568 -0.4222 -0.39017 -0.43386 -0.43301 C -0.43449 -0.43742 -0.43953 -0.48509 -0.43874 -0.49559 C -0.4378 -0.50693 -0.43291 -0.52268 -0.42677 -0.52877 C -0.42394 -0.53171 -0.42032 -0.53171 -0.41717 -0.53297 C -0.40961 -0.53171 -0.40189 -0.53255 -0.39449 -0.52877 C -0.38882 -0.52604 -0.38409 -0.51974 -0.37906 -0.51428 C -0.36646 -0.50042 -0.3222 -0.4433 -0.31953 -0.43931 L -0.28488 -0.38912 C -0.27858 -0.38009 -0.27102 -0.37128 -0.26583 -0.35994 C -0.26394 -0.35595 -0.26126 -0.34629 -0.25984 -0.34146 C -0.2578 -0.32508 -0.25701 -0.32256 -0.26094 -0.29946 C -0.26205 -0.29337 -0.26504 -0.28854 -0.26693 -0.28287 C -0.26898 -0.27657 -0.27055 -0.26985 -0.27291 -0.26418 C -0.27528 -0.25851 -0.27827 -0.25431 -0.28126 -0.24948 C -0.28472 -0.24444 -0.28819 -0.23898 -0.29197 -0.23499 C -0.29575 -0.23121 -0.30913 -0.22197 -0.31354 -0.22029 C -0.31748 -0.21882 -0.32142 -0.21882 -0.32535 -0.21819 C -0.33622 -0.21882 -0.34693 -0.21882 -0.35748 -0.22029 C -0.36709 -0.22155 -0.37575 -0.22974 -0.38378 -0.23709 C -0.3863 -0.2394 -0.38866 -0.24255 -0.39087 -0.24528 C -0.39213 -0.25011 -0.39386 -0.25473 -0.39449 -0.25998 C -0.39543 -0.26523 -0.39591 -0.27111 -0.39575 -0.27657 C -0.39433 -0.31668 -0.39417 -0.33033 -0.38142 -0.36204 C -0.37449 -0.37946 -0.35433 -0.41873 -0.34331 -0.43301 C -0.33276 -0.44666 -0.31339 -0.46325 -0.30032 -0.47039 C -0.29622 -0.47291 -0.29165 -0.47333 -0.28724 -0.47459 C -0.28157 -0.47333 -0.27575 -0.47396 -0.27055 -0.47039 C -0.2674 -0.4685 -0.25984 -0.44855 -0.25858 -0.4454 C -0.25638 -0.43931 -0.2548 -0.43301 -0.25276 -0.42692 C -0.24614 -0.40865 -0.24173 -0.40319 -0.23717 -0.38282 C -0.23228 -0.36183 -0.22394 -0.31836 -0.22394 -0.31815 C -0.22252 -0.29757 -0.22047 -0.27657 -0.22047 -0.25578 C -0.22047 -0.23709 -0.21984 -0.21798 -0.22157 -0.1995 C -0.22299 -0.1869 -0.2315 -0.16275 -0.23717 -0.15351 C -0.24063 -0.14763 -0.24504 -0.14364 -0.24913 -0.13902 C -0.25291 -0.13461 -0.25654 -0.12894 -0.26094 -0.12642 C -0.26551 -0.1239 -0.27055 -0.12516 -0.27528 -0.12432 C -0.28567 -0.12726 -0.29638 -0.12747 -0.3063 -0.13272 C -0.31512 -0.13734 -0.32315 -0.14574 -0.33134 -0.15351 C -0.34835 -0.16989 -0.36 -0.18522 -0.37417 -0.20769 C -0.39071 -0.23352 -0.40882 -0.26397 -0.42205 -0.29526 C -0.42866 -0.31122 -0.43465 -0.32802 -0.44 -0.34545 C -0.44394 -0.35868 -0.45197 -0.3992 -0.45543 -0.41621 C -0.45701 -0.43553 -0.45969 -0.45338 -0.45669 -0.47249 C -0.45512 -0.4811 -0.44961 -0.4853 -0.44583 -0.48929 C -0.43307 -0.48656 -0.41984 -0.48782 -0.40772 -0.48089 C -0.3948 -0.47375 -0.38331 -0.46052 -0.37197 -0.44771 C -0.36394 -0.43847 -0.35591 -0.43007 -0.34803 -0.42041 C -0.33732 -0.40718 -0.32299 -0.38765 -0.31354 -0.37044 C -0.3085 -0.3612 -0.30331 -0.35196 -0.29921 -0.34146 C -0.28614 -0.30702 -0.28331 -0.29673 -0.27764 -0.26418 C -0.27638 -0.25662 -0.27528 -0.24906 -0.27402 -0.24108 C -0.27606 -0.22302 -0.27717 -0.20454 -0.28016 -0.1869 C -0.28079 -0.18207 -0.28315 -0.17829 -0.28488 -0.1743 C -0.28898 -0.16548 -0.29307 -0.16002 -0.29921 -0.15561 C -0.30032 -0.15477 -0.31181 -0.15162 -0.31228 -0.15141 C -0.32598 -0.15414 -0.33071 -0.14973 -0.33969 -0.16191 C -0.34142 -0.16422 -0.34283 -0.16737 -0.34441 -0.17031 C -0.34488 -0.17367 -0.3452 -0.17724 -0.34567 -0.1806 C -0.34646 -0.18564 -0.3474 -0.19026 -0.34803 -0.1953 C -0.34866 -0.20076 -0.34898 -0.20643 -0.34929 -0.21189 C -0.34772 -0.23499 -0.3474 -0.2583 -0.34441 -0.28098 C -0.34315 -0.29085 -0.33228 -0.3045 -0.32898 -0.31017 C -0.32567 -0.31542 -0.32315 -0.32256 -0.31953 -0.32676 C -0.31559 -0.33096 -0.31071 -0.33264 -0.3063 -0.33495 C -0.29323 -0.34272 -0.29654 -0.34083 -0.28362 -0.34335 C -0.27921 -0.33978 -0.27417 -0.33831 -0.27055 -0.33285 C -0.2674 -0.32823 -0.26646 -0.32046 -0.26457 -0.31416 C -0.26252 -0.30723 -0.26032 -0.30072 -0.25858 -0.29337 C -0.25717 -0.28728 -0.25606 -0.28098 -0.25496 -0.27447 C -0.25386 -0.26691 -0.25244 -0.25935 -0.2515 -0.25179 C -0.25008 -0.24045 -0.24756 -0.20769 -0.24677 -0.19761 C -0.2474 -0.1806 -0.24756 -0.1638 -0.24913 -0.14721 C -0.25071 -0.12936 -0.25591 -0.11403 -0.2622 -0.09933 C -0.26551 -0.09198 -0.26882 -0.08463 -0.27291 -0.07854 C -0.27764 -0.07182 -0.28315 -0.06678 -0.28835 -0.06216 C -0.29276 -0.05796 -0.29685 -0.05355 -0.30157 -0.05145 C -0.30583 -0.04935 -0.31039 -0.05019 -0.31465 -0.04935 C -0.32268 -0.05292 -0.33118 -0.05376 -0.33858 -0.05985 C -0.34268 -0.063 -0.3452 -0.07056 -0.34803 -0.07644 C -0.35732 -0.09576 -0.37827 -0.16212 -0.37906 -0.16611 L -0.39937 -0.26628 C -0.40094 -0.28707 -0.40409 -0.32256 -0.40409 -0.34545 C -0.40409 -0.35448 -0.40409 -0.36372 -0.40299 -0.37254 C -0.40173 -0.38072 -0.39953 -0.38828 -0.39701 -0.39542 C -0.39465 -0.40214 -0.39197 -0.40907 -0.38866 -0.41411 C -0.3811 -0.42566 -0.37528 -0.42566 -0.36598 -0.42881 C -0.35795 -0.42734 -0.34976 -0.4286 -0.34205 -0.42461 C -0.33732 -0.4223 -0.32063 -0.39899 -0.31701 -0.39332 C -0.31197 -0.38492 -0.27732 -0.32508 -0.27291 -0.31206 C -0.26378 -0.28518 -0.2685 -0.29757 -0.25858 -0.27447 C -0.25827 -0.27258 -0.25276 -0.2415 -0.25276 -0.23709 C -0.25228 -0.22197 -0.25134 -0.2058 -0.25386 -0.1911 C -0.25717 -0.17094 -0.28032 -0.13776 -0.28724 -0.13062 C -0.30236 -0.11508 -0.31843 -0.09723 -0.33496 -0.08694 C -0.34945 -0.0777 -0.39732 -0.05922 -0.41118 -0.05544 C -0.4222 -0.05292 -0.43354 -0.05292 -0.44457 -0.05145 C -0.45622 -0.05355 -0.46803 -0.05292 -0.47921 -0.05754 C -0.48898 -0.06216 -0.49843 -0.06867 -0.50677 -0.07854 C -0.52236 -0.09723 -0.52992 -0.12831 -0.5389 -0.15561 C -0.5474 -0.22701 -0.54992 -0.21693 -0.53402 -0.31017 C -0.52976 -0.33579 -0.50961 -0.37778 -0.49953 -0.39542 C -0.49213 -0.40823 -0.48441 -0.42083 -0.47575 -0.43091 C -0.45512 -0.45485 -0.43937 -0.47249 -0.41717 -0.48299 C -0.40866 -0.48698 -0.40315 -0.48761 -0.39449 -0.48929 C -0.38898 -0.48719 -0.38315 -0.48677 -0.3778 -0.48299 C -0.37417 -0.48047 -0.37134 -0.47501 -0.36835 -0.47039 C -0.35512 -0.45023 -0.34567 -0.42461 -0.33732 -0.39752 C -0.33417 -0.38702 -0.33071 -0.37694 -0.32772 -0.36624 C -0.32205 -0.34482 -0.31512 -0.31101 -0.31102 -0.28917 C -0.30898 -0.27741 -0.30677 -0.26565 -0.30504 -0.25368 C -0.30394 -0.24465 -0.30346 -0.23562 -0.30283 -0.22659 C -0.29984 -0.19215 -0.30063 -0.20076 -0.29921 -0.16821 C -0.29953 -0.14805 -0.29969 -0.12789 -0.30032 -0.10773 C -0.30047 -0.10479 -0.30047 -0.10164 -0.30157 -0.09933 C -0.30378 -0.09429 -0.31134 -0.08694 -0.31465 -0.08484 C -0.31858 -0.08253 -0.32268 -0.08148 -0.32661 -0.08064 C -0.33134 -0.07959 -0.33622 -0.07917 -0.34079 -0.07854 C -0.36992 -0.08337 -0.39921 -0.08484 -0.42787 -0.09324 C -0.43843 -0.09597 -0.44803 -0.10458 -0.4578 -0.11193 C -0.47465 -0.12516 -0.48 -0.13356 -0.49354 -0.15141 C -0.49638 -0.15981 -0.49984 -0.16758 -0.50189 -0.1764 C -0.5063 -0.19593 -0.50598 -0.21882 -0.50677 -0.23898 C -0.50315 -0.26691 -0.50126 -0.29568 -0.49591 -0.32256 C -0.49276 -0.33831 -0.48693 -0.35217 -0.48157 -0.36624 C -0.46961 -0.39815 -0.46205 -0.41096 -0.44457 -0.43511 C -0.42331 -0.46514 -0.41654 -0.47333 -0.39087 -0.48929 C -0.36882 -0.50315 -0.36063 -0.50273 -0.33732 -0.50798 C -0.32378 -0.50735 -0.31024 -0.50903 -0.29685 -0.50588 C -0.29118 -0.50462 -0.28614 -0.49979 -0.28126 -0.49559 C -0.27213 -0.48782 -0.26346 -0.47669 -0.25732 -0.4622 C -0.24 -0.41999 -0.23291 -0.40088 -0.22394 -0.35784 C -0.22094 -0.34272 -0.21843 -0.32739 -0.21575 -0.31206 C -0.21087 -0.2394 -0.20677 -0.23394 -0.21811 -0.15981 C -0.21937 -0.15099 -0.22299 -0.14385 -0.22646 -0.13692 C -0.23512 -0.11886 -0.24409 -0.11151 -0.25622 -0.10164 C -0.26362 -0.09555 -0.27102 -0.0882 -0.2789 -0.08484 C -0.28709 -0.08127 -0.29559 -0.08232 -0.30394 -0.08064 C -0.31953 -0.08421 -0.33528 -0.08421 -0.35039 -0.09114 C -0.35543 -0.09345 -0.3589 -0.10122 -0.36236 -0.10773 C -0.36882 -0.11949 -0.37528 -0.13146 -0.38032 -0.14511 C -0.38236 -0.15078 -0.38441 -0.15624 -0.3863 -0.16191 C -0.38787 -0.16737 -0.38945 -0.17304 -0.39087 -0.1785 C -0.39291 -0.1848 -0.39496 -0.1911 -0.39701 -0.19761 C -0.39654 -0.21273 -0.3989 -0.2289 -0.39575 -0.24318 C -0.39197 -0.26145 -0.37764 -0.27888 -0.36835 -0.28917 C -0.34457 -0.31563 -0.35496 -0.30555 -0.32409 -0.31836 C -0.2822 -0.336 -0.30898 -0.32802 -0.26457 -0.33726 C -0.26142 -0.33726 -0.21669 -0.34209 -0.20126 -0.32865 C -0.19732 -0.32508 -0.19417 -0.31899 -0.19055 -0.31416 C -0.18661 -0.30156 -0.18268 -0.29022 -0.18 -0.27657 C -0.17843 -0.26901 -0.17748 -0.26145 -0.17638 -0.25368 C -0.17559 -0.22281 -0.17386 -0.17577 -0.17638 -0.14511 C -0.17717 -0.13503 -0.17969 -0.12537 -0.18236 -0.11634 C -0.18457 -0.10794 -0.1874 -0.10017 -0.19055 -0.09324 C -0.19827 -0.07686 -0.20709 -0.06447 -0.21811 -0.05544 C -0.22457 -0.05061 -0.23134 -0.04599 -0.23827 -0.04326 C -0.24425 -0.04053 -0.25024 -0.04053 -0.25622 -0.03906 C -0.27134 -0.04158 -0.28677 -0.04158 -0.30157 -0.04746 C -0.31654 -0.05292 -0.33008 -0.06888 -0.34205 -0.08484 C -0.35559 -0.10248 -0.36315 -0.11361 -0.37417 -0.13482 C -0.3778 -0.14133 -0.38094 -0.14826 -0.38378 -0.15561 C -0.38661 -0.16296 -0.38866 -0.17094 -0.39087 -0.1785 C -0.39528 -0.21924 -0.39937 -0.22806 -0.39087 -0.26817 C -0.38882 -0.27888 -0.37496 -0.30009 -0.37071 -0.30576 C -0.36331 -0.31584 -0.34425 -0.33768 -0.33622 -0.34335 C -0.32772 -0.34902 -0.31858 -0.35196 -0.30992 -0.35574 C -0.28583 -0.36624 -0.29197 -0.36372 -0.26819 -0.36624 C -0.25465 -0.36267 -0.24063 -0.36246 -0.22756 -0.35574 C -0.22346 -0.35385 -0.22094 -0.34671 -0.21811 -0.34146 C -0.21559 -0.33663 -0.21024 -0.31899 -0.2085 -0.31416 C -0.20772 -0.30828 -0.20378 -0.28119 -0.20378 -0.27657 C -0.20441 -0.24465 -0.20535 -0.21231 -0.2085 -0.1806 C -0.20945 -0.17157 -0.21244 -0.16317 -0.21575 -0.15561 C -0.2326 -0.11655 -0.23701 -0.11214 -0.25984 -0.08925 C -0.27984 -0.06867 -0.30189 -0.0483 -0.32409 -0.03696 C -0.3378 -0.03003 -0.35197 -0.02583 -0.36598 -0.02226 C -0.38126 -0.01806 -0.42032 -0.01407 -0.43638 -0.01197 C -0.44961 -0.01491 -0.45622 -0.01218 -0.46614 -0.02856 C -0.46929 -0.0336 -0.47087 -0.04116 -0.47339 -0.04746 C -0.47449 -0.05523 -0.47685 -0.06216 -0.47685 -0.07014 C -0.47764 -0.13041 -0.47638 -0.14175 -0.46126 -0.1932 C -0.44457 -0.25074 -0.43906 -0.26061 -0.4137 -0.30807 C -0.40362 -0.32676 -0.39433 -0.34671 -0.38268 -0.36204 C -0.32189 -0.44183 -0.33937 -0.41768 -0.29795 -0.4454 C -0.28157 -0.45653 -0.29323 -0.45212 -0.28016 -0.4559 C -0.27276 -0.45275 -0.27512 -0.45611 -0.27165 -0.43931 C -0.27165 -0.4391 -0.25811 -0.36876 -0.25732 -0.36204 L -0.24787 -0.27027 C -0.24709 -0.25221 -0.24583 -0.23415 -0.24551 -0.21609 C -0.24472 -0.18354 -0.24283 -0.15078 -0.24425 -0.11823 C -0.24567 -0.08694 -0.24976 -0.05523 -0.25386 -0.02436 C -0.25543 -0.01218 -0.25811 -0.00042 -0.26094 0.01092 C -0.26646 0.03297 -0.27118 0.04536 -0.28126 0.06132 C -0.2885 0.07266 -0.29685 0.08211 -0.3063 0.08631 C -0.31024 0.08778 -0.31433 0.08736 -0.31827 0.0882 C -0.3274 0.08211 -0.33732 0.07833 -0.34567 0.0693 C -0.35118 0.06363 -0.35465 0.05334 -0.35874 0.04431 C -0.36425 0.03297 -0.37024 0.02184 -0.37417 0.00861 C -0.39134 -0.04473 -0.39449 -0.06405 -0.40409 -0.11193 C -0.40457 -0.12222 -0.40488 -0.13272 -0.40535 -0.14322 C -0.40614 -0.16212 -0.40756 -0.17409 -0.40535 -0.1932 C -0.40299 -0.21231 -0.39906 -0.22197 -0.39213 -0.23709 C -0.38961 -0.24276 -0.38693 -0.24864 -0.38378 -0.25368 C -0.38016 -0.25977 -0.37638 -0.26586 -0.37197 -0.27027 C -0.36488 -0.2772 -0.34898 -0.28518 -0.34079 -0.28707 C -0.33417 -0.28854 -0.3274 -0.28854 -0.32063 -0.28917 C -0.28394 -0.28287 -0.26362 -0.29085 -0.2348 -0.24528 C -0.22598 -0.23163 -0.22047 -0.22512 -0.21449 -0.20769 C -0.21134 -0.19845 -0.20614 -0.1785 -0.20614 -0.17829 C -0.20535 -0.17031 -0.20315 -0.16191 -0.20378 -0.15351 C -0.20457 -0.14385 -0.20472 -0.13398 -0.20614 -0.12432 C -0.20677 -0.11928 -0.20835 -0.11445 -0.20976 -0.10983 C -0.21228 -0.10122 -0.21717 -0.0903 -0.22157 -0.08484 C -0.2285 -0.07623 -0.25228 -0.063 -0.25496 -0.06216 C -0.2589 -0.06027 -0.26299 -0.06048 -0.26693 -0.05985 C -0.27969 -0.06216 -0.2926 -0.06153 -0.30504 -0.06615 C -0.30961 -0.06762 -0.31307 -0.07413 -0.31701 -0.07854 C -0.32063 -0.08253 -0.32441 -0.08652 -0.32772 -0.09114 C -0.33087 -0.09555 -0.33339 -0.10059 -0.33622 -0.10563 C -0.33937 -0.11172 -0.34283 -0.11802 -0.34567 -0.12432 C -0.3515 -0.13713 -0.35638 -0.1533 -0.36 -0.16821 C -0.36394 -0.18417 -0.36409 -0.19236 -0.36598 -0.21 C -0.36394 -0.23352 -0.36394 -0.25788 -0.36 -0.28098 C -0.35811 -0.29127 -0.35323 -0.29946 -0.34929 -0.30807 C -0.34331 -0.32046 -0.33244 -0.33726 -0.32409 -0.34545 C -0.31622 -0.35322 -0.30661 -0.35742 -0.29795 -0.36204 C -0.28961 -0.35931 -0.28079 -0.3591 -0.27291 -0.35364 C -0.26929 -0.35112 -0.26709 -0.3444 -0.26457 -0.33957 C -0.25843 -0.32697 -0.25134 -0.31563 -0.24677 -0.30156 C -0.24 -0.2814 -0.23307 -0.26166 -0.22646 -0.24108 C -0.2222 -0.22806 -0.21701 -0.21567 -0.21449 -0.20181 C -0.20472 -0.14763 -0.20882 -0.17556 -0.20252 -0.11823 C -0.20157 -0.0882 -0.19969 -0.0483 -0.20252 -0.02016 C -0.20362 -0.01008 -0.20756 -0.00147 -0.21087 0.00693 C -0.21937 0.02751 -0.22268 0.03801 -0.2348 0.04431 C -0.23748 0.04599 -0.24032 0.04599 -0.24315 0.04662 C -0.24945 0.04431 -0.25622 0.04431 -0.2622 0.0399 C -0.28079 0.02751 -0.3211 -0.0189 -0.3326 -0.03486 C -0.3463 -0.05376 -0.35654 -0.06594 -0.36709 -0.09114 C -0.37228 -0.10332 -0.37591 -0.11739 -0.38032 -0.13062 C -0.38142 -0.14112 -0.38394 -0.1512 -0.38378 -0.16191 C -0.38362 -0.18354 -0.38268 -0.2058 -0.37906 -0.22659 C -0.37701 -0.23856 -0.37197 -0.24864 -0.36709 -0.25788 C -0.35906 -0.273 -0.34394 -0.28917 -0.3326 -0.29526 C -0.32567 -0.29904 -0.31827 -0.29946 -0.31102 -0.30156 C -0.29717 -0.29946 -0.28299 -0.30051 -0.26945 -0.29526 C -0.25969 -0.2919 -0.25071 -0.28413 -0.24189 -0.27657 C -0.23654 -0.27195 -0.19685 -0.23415 -0.18457 -0.21819 C -0.18047 -0.21273 -0.17638 -0.20643 -0.17276 -0.1995 C -0.16299 -0.18144 -0.16331 -0.17871 -0.15717 -0.15771 C -0.15638 -0.15078 -0.15543 -0.14385 -0.1548 -0.13692 C -0.15307 -0.11193 -0.15323 -0.08421 -0.1548 -0.05985 C -0.15543 -0.05124 -0.15654 -0.04284 -0.15843 -0.03486 C -0.16063 -0.02583 -0.16378 -0.01764 -0.16677 -0.00987 C -0.1737 0.00819 -0.17921 0.02835 -0.19055 0.03801 C -0.19874 0.04536 -0.20331 0.04452 -0.21213 0.04662 L -0.26457 0.04431 C -0.2748 0.04263 -0.28472 0.03717 -0.29433 0.03213 C -0.31685 0.01974 -0.34079 0.00126 -0.3611 -0.01806 C -0.36976 -0.02625 -0.37811 -0.03591 -0.3863 -0.04515 C -0.39543 -0.05586 -0.40583 -0.06489 -0.4137 -0.07854 C -0.42583 -0.09996 -0.43512 -0.126 -0.44583 -0.14931 C -0.44945 -0.16947 -0.45591 -0.18879 -0.45669 -0.21 C -0.45748 -0.23772 -0.45465 -0.26628 -0.45055 -0.29337 C -0.44929 -0.30177 -0.44441 -0.30723 -0.4411 -0.31416 C -0.43764 -0.3213 -0.43433 -0.32865 -0.43039 -0.33495 C -0.42283 -0.34671 -0.41512 -0.35385 -0.40535 -0.35784 C -0.40142 -0.35952 -0.39732 -0.35931 -0.39339 -0.35994 C -0.38583 -0.35784 -0.3778 -0.35847 -0.37071 -0.35364 C -0.36677 -0.35112 -0.36457 -0.34377 -0.3611 -0.33957 C -0.34472 -0.31605 -0.34756 -0.32529 -0.3337 -0.29526 C -0.31559 -0.25599 -0.29984 -0.22071 -0.28488 -0.1785 C -0.27984 -0.16422 -0.27465 -0.14994 -0.27055 -0.13482 C -0.26504 -0.11466 -0.25591 -0.0672 -0.2515 -0.04515 C -0.24898 -0.01659 -0.24677 -0.00609 -0.2515 0.02562 C -0.25181 0.02856 -0.25465 0.02856 -0.25622 0.02982 C -0.26252 0.02856 -0.26913 0.02898 -0.27528 0.02562 C -0.28173 0.02184 -0.28724 0.01428 -0.29323 0.00861 C -0.29906 0.00357 -0.30535 0.00042 -0.31102 -0.00546 C -0.33339 -0.02856 -0.37654 -0.0714 -0.39701 -0.11193 C -0.41055 -0.1386 -0.43386 -0.19761 -0.43386 -0.19719 C -0.43748 -0.21546 -0.44173 -0.2331 -0.44457 -0.25179 C -0.4485 -0.2751 -0.4485 -0.29421 -0.44945 -0.31836 C -0.4485 -0.32865 -0.4485 -0.33957 -0.44709 -0.34965 C -0.44583 -0.35763 -0.44362 -0.3654 -0.4411 -0.37254 C -0.43543 -0.38828 -0.42835 -0.39983 -0.41969 -0.41012 C -0.41669 -0.41348 -0.41339 -0.41621 -0.41008 -0.41852 C -0.40583 -0.42104 -0.40142 -0.42251 -0.39701 -0.42461 C -0.38898 -0.42398 -0.38079 -0.42566 -0.37323 -0.42251 C -0.35417 -0.41495 -0.34157 -0.38681 -0.33024 -0.36204 C -0.32535 -0.35154 -0.32016 -0.34209 -0.31591 -0.33075 C -0.31055 -0.31689 -0.29575 -0.27006 -0.29197 -0.25179 C -0.28709 -0.22743 -0.28488 -0.19803 -0.28252 -0.17241 C -0.28205 -0.15708 -0.28047 -0.14175 -0.28126 -0.12642 C -0.28425 -0.07119 -0.28425 -0.05397 -0.29795 -0.01617 C -0.30157 -0.00609 -0.30504 0.00483 -0.30992 0.01281 C -0.31606 0.02394 -0.32488 0.02751 -0.3326 0.03213 C -0.33732 0.02982 -0.34283 0.03024 -0.34693 0.02562 C -0.35118 0.021 -0.35339 0.01197 -0.35654 0.00483 C -0.37323 -0.03381 -0.35953 -0.00105 -0.37323 -0.04746 C -0.38457 -0.08652 -0.4 -0.11928 -0.40535 -0.16401 C -0.41118 -0.21273 -0.40898 -0.19026 -0.41244 -0.23079 C -0.41213 -0.24948 -0.41307 -0.26838 -0.41118 -0.28707 C -0.41055 -0.29463 -0.40756 -0.30114 -0.40535 -0.30807 C -0.40299 -0.31521 -0.40142 -0.32298 -0.39811 -0.32865 C -0.38409 -0.35343 -0.38362 -0.35049 -0.36835 -0.35574 C -0.30252 -0.33138 -0.30567 -0.34713 -0.25622 -0.27888 C -0.24362 -0.26145 -0.22961 -0.24465 -0.22157 -0.22029 L -0.20614 -0.17241 C -0.20535 -0.16611 -0.20425 -0.15981 -0.20378 -0.15351 C -0.2022 -0.13755 -0.20173 -0.11424 -0.20378 -0.09933 C -0.20472 -0.0924 -0.20724 -0.08652 -0.20976 -0.08064 C -0.21449 -0.06951 -0.22425 -0.05691 -0.23118 -0.05145 C -0.23717 -0.04662 -0.24378 -0.04389 -0.25024 -0.04116 C -0.25732 -0.0378 -0.26441 -0.03423 -0.27165 -0.03255 C -0.28283 -0.03045 -0.29402 -0.03129 -0.30504 -0.03045 C -0.32661 -0.03255 -0.34835 -0.03087 -0.36961 -0.03696 C -0.38079 -0.0399 -0.39118 -0.05019 -0.40173 -0.05754 C -0.41417 -0.06678 -0.42472 -0.07602 -0.43386 -0.09324 C -0.43764 -0.10017 -0.44032 -0.10857 -0.44346 -0.11634 C -0.44803 -0.14196 -0.45071 -0.14973 -0.44583 -0.1827 C -0.44441 -0.19299 -0.44016 -0.20181 -0.43638 -0.21 C -0.40614 -0.27468 -0.39827 -0.28266 -0.35874 -0.33726 C -0.34504 -0.35595 -0.33984 -0.36099 -0.32409 -0.37463 C -0.32157 -0.37694 -0.31874 -0.37925 -0.31591 -0.38072 C -0.31354 -0.38198 -0.31102 -0.38219 -0.30866 -0.38282 C -0.3063 -0.38072 -0.30299 -0.38051 -0.30157 -0.37673 C -0.29921 -0.37065 -0.29906 -0.36288 -0.29795 -0.35574 C -0.29669 -0.34755 -0.29575 -0.33957 -0.29433 -0.33075 C -0.2926 -0.31962 -0.29024 -0.3087 -0.28835 -0.29736 C -0.2863 -0.28434 -0.28472 -0.27111 -0.28252 -0.25788 C -0.27748 -0.22974 -0.25921 -0.14742 -0.25386 -0.09723 C -0.25276 -0.08757 -0.25228 -0.0777 -0.2515 -0.06825 C -0.25543 -0.01512 -0.24709 -0.01575 -0.2622 0.00294 C -0.26409 0.00525 -0.26614 0.00693 -0.26819 0.00861 C -0.27606 0.00546 -0.2852 0.0063 -0.29197 -0.00147 C -0.29732 -0.00756 -0.31969 -0.05712 -0.32535 -0.07014 C -0.33449 -0.09156 -0.3537 -0.13986 -0.35748 -0.15771 C -0.36535 -0.19278 -0.3622 -0.17535 -0.36709 -0.21 C -0.36567 -0.22512 -0.3652 -0.24108 -0.36236 -0.25578 C -0.3611 -0.26229 -0.35795 -0.26733 -0.35528 -0.27237 C -0.35244 -0.27783 -0.34929 -0.28329 -0.34567 -0.28707 C -0.33874 -0.29463 -0.33213 -0.294 -0.32409 -0.29526 C -0.3115 -0.28413 -0.2978 -0.27615 -0.28614 -0.26208 C -0.2789 -0.25347 -0.27433 -0.23961 -0.26819 -0.2289 C -0.25685 -0.20874 -0.2452 -0.18963 -0.23354 -0.17031 C -0.22756 -0.16044 -0.2211 -0.15162 -0.21575 -0.14112 C -0.21213 -0.13419 -0.20835 -0.12747 -0.20488 -0.12033 C -0.17213 -0.04851 -0.21669 -0.14028 -0.18945 -0.08484 C -0.18913 -0.07875 -0.18693 -0.06153 -0.18945 -0.05355 C -0.19165 -0.04662 -0.20331 -0.03423 -0.20488 -0.03255 C -0.20882 -0.0294 -0.21276 -0.02772 -0.21685 -0.02625 C -0.23512 -0.02121 -0.25339 -0.01722 -0.27165 -0.01407 C -0.29071 -0.01029 -0.30992 -0.00882 -0.32898 -0.00546 C -0.38756 0.0042 -0.33024 -0.00189 -0.38032 0.00294 C -0.38787 0.00483 -0.40756 0.01239 -0.4148 0.00294 C -0.4189 -0.00252 -0.41811 -0.01407 -0.41969 -0.02226 C -0.41921 -0.03549 -0.41969 -0.04872 -0.41843 -0.06216 C -0.41732 -0.07224 -0.41433 -0.08127 -0.41244 -0.09114 C -0.41039 -0.10227 -0.40882 -0.11361 -0.40661 -0.12432 C -0.40016 -0.1533 -0.38756 -0.19719 -0.37669 -0.21819 C -0.36693 -0.2373 -0.36614 -0.24024 -0.35528 -0.25578 C -0.35244 -0.25956 -0.34992 -0.26376 -0.34693 -0.26628 C -0.34472 -0.26796 -0.34205 -0.26754 -0.33969 -0.26817 C -0.33622 -0.26691 -0.33213 -0.26733 -0.32898 -0.26418 C -0.32583 -0.26082 -0.31433 -0.23121 -0.31354 -0.2289 C -0.30535 -0.20538 -0.29748 -0.18144 -0.28961 -0.15771 C -0.27921 -0.12621 -0.25858 -0.05985 -0.25496 -0.03486 L -0.25024 -0.00147 C -0.24929 0.0168 -0.24772 0.03255 -0.25024 0.05082 C -0.25087 0.05565 -0.25685 0.05964 -0.25858 0.06132 C -0.26819 0.05775 -0.27811 0.05628 -0.28724 0.05082 C -0.29291 0.04683 -0.2978 0.04032 -0.30283 0.03402 C -0.3126 0.021 -0.34441 -0.02352 -0.35528 -0.04746 C -0.3663 -0.07119 -0.37748 -0.09576 -0.3863 -0.12222 C -0.39307 -0.14301 -0.39654 -0.16674 -0.40173 -0.189 C -0.40299 -0.22008 -0.40441 -0.23163 -0.40047 -0.26628 C -0.39984 -0.27216 -0.39764 -0.27762 -0.39575 -0.28287 C -0.39244 -0.2919 -0.38614 -0.30618 -0.38032 -0.31206 C -0.37732 -0.31521 -0.37402 -0.31668 -0.37071 -0.31836 C -0.3652 -0.32109 -0.34646 -0.32256 -0.34441 -0.32256 C -0.33669 -0.31416 -0.31449 -0.29316 -0.3063 -0.27888 C -0.2948 -0.25851 -0.2778 -0.22428 -0.26819 -0.19761 C -0.26094 -0.17724 -0.2589 -0.16653 -0.25386 -0.14511 C -0.25276 -0.13146 -0.25008 -0.10332 -0.25024 -0.08925 C -0.25055 -0.07224 -0.25102 -0.05544 -0.25276 -0.03906 C -0.25339 -0.03087 -0.25575 -0.02352 -0.25732 -0.01617 C -0.25969 -0.00609 -0.26362 0.01323 -0.27055 0.01722 L -0.27402 0.01953 C -0.27969 0.01596 -0.28567 0.01407 -0.29071 0.00861 C -0.29449 0.00546 -0.29701 -0.00105 -0.30032 -0.00546 C -0.30945 -0.01764 -0.31858 -0.02919 -0.32772 -0.04116 C -0.33024 -0.0441 -0.35291 -0.0735 -0.35528 -0.07854 C -0.36157 -0.09324 -0.36535 -0.09933 -0.36961 -0.11634 C -0.37071 -0.12096 -0.37118 -0.126 -0.37197 -0.13062 C -0.3715 -0.14238 -0.37276 -0.15477 -0.37071 -0.16611 C -0.36535 -0.19677 -0.36189 -0.1953 -0.35165 -0.21189 C -0.34882 -0.21693 -0.34646 -0.22281 -0.34331 -0.22659 C -0.33654 -0.23478 -0.32945 -0.23604 -0.32189 -0.23898 C -0.31102 -0.23625 -0.3 -0.23625 -0.28961 -0.23079 C -0.2852 -0.22848 -0.2822 -0.22155 -0.2789 -0.21609 C -0.27543 -0.21042 -0.27244 -0.2037 -0.26945 -0.19761 C -0.26362 -0.18522 -0.26 -0.17493 -0.25496 -0.16191 C -0.25417 -0.15666 -0.24961 -0.13125 -0.24913 -0.12432 C -0.24819 -0.11403 -0.24819 -0.10353 -0.24787 -0.09324 C -0.24866 -0.0882 -0.2474 -0.07959 -0.25024 -0.07854 C -0.25811 -0.07581 -0.27102 -0.09114 -0.27764 -0.09723 C -0.28504 -0.10437 -0.29087 -0.10794 -0.29795 -0.11634 C -0.30016 -0.11865 -0.30189 -0.1218 -0.30394 -0.12432 C -0.3063 -0.12747 -0.30898 -0.12936 -0.31102 -0.13272 C -0.31307 -0.13566 -0.31433 -0.13965 -0.31591 -0.14322 C -0.31669 -0.14511 -0.31748 -0.14721 -0.31827 -0.14931 C -0.32142 -0.15834 -0.32236 -0.16044 -0.32409 -0.17031 C -0.32472 -0.17304 -0.32504 -0.17577 -0.32535 -0.1785 C -0.32504 -0.1848 -0.32614 -0.19194 -0.32409 -0.19761 C -0.32205 -0.2037 -0.31559 -0.21462 -0.30992 -0.21609 C -0.30646 -0.21735 -0.30283 -0.21777 -0.29921 -0.21819 C -0.29764 -0.21777 -0.29575 -0.21777 -0.29433 -0.21609 C -0.28898 -0.21 -0.28346 -0.20328 -0.2789 -0.1953 C -0.27528 -0.18879 -0.26898 -0.16443 -0.26693 -0.15771 C -0.26236 -0.14301 -0.25591 -0.12978 -0.25276 -0.11403 C -0.24331 -0.06762 -0.24661 -0.08652 -0.24189 -0.05754 C -0.24315 -0.05145 -0.24205 -0.04137 -0.24551 -0.03906 C -0.25512 -0.03255 -0.26472 -0.05145 -0.27165 -0.05754 C -0.28472 -0.06888 -0.29732 -0.08127 -0.31102 -0.08925 C -0.3211 -0.0945 -0.33118 -0.09954 -0.34079 -0.10563 C -0.35197 -0.11256 -0.38992 -0.12957 -0.40409 -0.15561 C -0.40913 -0.16506 -0.41291 -0.1764 -0.41717 -0.1869 C -0.41811 -0.19803 -0.41984 -0.21378 -0.41717 -0.2247 C -0.41449 -0.23583 -0.40173 -0.25536 -0.39701 -0.26208 C -0.39197 -0.26901 -0.38693 -0.27552 -0.38142 -0.28098 C -0.3748 -0.28686 -0.3515 -0.30093 -0.34441 -0.30366 C -0.33827 -0.30618 -0.33165 -0.30639 -0.32535 -0.30807 C -0.31228 -0.30723 -0.29906 -0.30807 -0.28614 -0.30576 C -0.2822 -0.30534 -0.27874 -0.30198 -0.27528 -0.29946 C -0.27197 -0.29715 -0.26898 -0.29421 -0.26583 -0.29127 C -0.26189 -0.28749 -0.25701 -0.28224 -0.25386 -0.27657 C -0.25165 -0.27279 -0.24976 -0.26817 -0.24787 -0.26418 C -0.2463 -0.25725 -0.24346 -0.24591 -0.24315 -0.23898 C -0.2422 -0.22239 -0.2422 -0.2058 -0.24189 -0.189 C -0.24394 -0.16947 -0.24283 -0.14826 -0.24787 -0.13062 C -0.24866 -0.12789 -0.24929 -0.12495 -0.25024 -0.12222 C -0.25165 -0.11907 -0.2537 -0.11697 -0.25496 -0.11403 C -0.25606 -0.11151 -0.25606 -0.10752 -0.25732 -0.10563 C -0.25906 -0.10311 -0.26142 -0.10311 -0.26346 -0.10164 C -0.2726 -0.09345 -0.26598 -0.09492 -0.27764 -0.09324 C -0.28409 -0.09219 -0.29039 -0.09198 -0.29685 -0.09114 C -0.3052 -0.09261 -0.3115 -0.09261 -0.31953 -0.09933 C -0.32331 -0.10248 -0.32661 -0.10731 -0.33024 -0.11193 C -0.34457 -0.13062 -0.35244 -0.14007 -0.36362 -0.16191 C -0.36693 -0.16842 -0.37008 -0.17556 -0.37323 -0.1827 C -0.37606 -0.18963 -0.37921 -0.19614 -0.38142 -0.20349 C -0.38898 -0.22785 -0.39118 -0.23772 -0.39575 -0.25788 C -0.39496 -0.26544 -0.39543 -0.27384 -0.39339 -0.28098 C -0.39244 -0.28434 -0.38961 -0.28602 -0.3874 -0.28707 C -0.38236 -0.28938 -0.37717 -0.2898 -0.37197 -0.29127 C -0.3611 -0.29064 -0.35039 -0.29127 -0.33969 -0.28917 C -0.33008 -0.28707 -0.32063 -0.28329 -0.31102 -0.27888 C -0.28283 -0.26565 -0.26236 -0.25326 -0.23591 -0.23268 C -0.20724 -0.21063 -0.20173 -0.20643 -0.17874 -0.1764 C -0.1726 -0.16863 -0.1663 -0.16086 -0.16079 -0.15141 C -0.15669 -0.14406 -0.1537 -0.13482 -0.15008 -0.12642 C -0.14205 -0.08652 -0.13685 -0.07644 -0.14299 -0.03045 C -0.14425 -0.02016 -0.15575 0.01323 -0.16205 0.02373 C -0.16551 0.02961 -0.16992 0.0336 -0.17386 0.03801 C -0.18504 0.0504 -0.19559 0.06384 -0.20724 0.0735 C -0.2148 0.08001 -0.22299 0.08274 -0.23118 0.08631 C -0.24047 0.08967 -0.25622 0.09135 -0.26583 0.0924 C -0.26756 0.09177 -0.29291 0.09408 -0.29795 0.07791 C -0.30126 0.06699 -0.30283 0.05565 -0.30504 0.04431 C -0.30583 0.03297 -0.30756 0.00399 -0.3074 -0.00546 C -0.30709 -0.08925 -0.30772 -0.17241 -0.30504 -0.25578 C -0.30441 -0.27636 -0.30126 -0.29652 -0.29795 -0.31626 C -0.28819 -0.37484 -0.2885 -0.38324 -0.27402 -0.41852 C -0.26961 -0.42944 -0.27087 -0.42713 -0.26583 -0.43301 C -0.24016 -0.39815 -0.27402 -0.44456 -0.23244 -0.38492 C -0.20945 -0.35217 -0.21874 -0.3696 -0.19417 -0.32676 C -0.18394 -0.30891 -0.17087 -0.28497 -0.16441 -0.26208 C -0.15874 -0.24213 -0.1548 -0.22029 -0.15008 -0.1995 C -0.14898 -0.17241 -0.14709 -0.15288 -0.15118 -0.12432 C -0.15323 -0.11025 -0.16173 -0.10059 -0.16787 -0.09324 C -0.17102 -0.08967 -0.17386 -0.08463 -0.17748 -0.08274 C -0.20268 -0.06825 -0.20677 -0.07014 -0.23118 -0.06825 C -0.27417 -0.07308 -0.34583 -0.03822 -0.3863 -0.09933 C -0.3885 -0.1029 -0.39039 -0.10731 -0.39213 -0.11193 C -0.39402 -0.11697 -0.39543 -0.12327 -0.39701 -0.12852 C -0.3978 -0.13608 -0.39953 -0.14364 -0.39937 -0.15141 C -0.39843 -0.21462 -0.39969 -0.26271 -0.38992 -0.31836 C -0.38819 -0.3276 -0.3863 -0.33663 -0.38378 -0.34545 C -0.38142 -0.35406 -0.37906 -0.36309 -0.37543 -0.37044 C -0.36898 -0.38408 -0.36189 -0.39668 -0.35402 -0.40802 C -0.35055 -0.41285 -0.34614 -0.41516 -0.34205 -0.41852 C -0.33087 -0.42713 -0.3315 -0.42608 -0.32063 -0.43091 C -0.31465 -0.43007 -0.3085 -0.43175 -0.30283 -0.42881 C -0.29984 -0.42734 -0.29764 -0.4223 -0.29559 -0.41852 C -0.29039 -0.40844 -0.28567 -0.39794 -0.28126 -0.38702 C -0.27858 -0.38051 -0.27654 -0.37296 -0.27402 -0.36624 C -0.2715 -0.3591 -0.26866 -0.35217 -0.26583 -0.34545 C -0.26268 -0.33831 -0.25906 -0.33243 -0.25622 -0.32508 C -0.25339 -0.31752 -0.25181 -0.30891 -0.24913 -0.30156 C -0.2463 -0.29358 -0.2422 -0.28686 -0.23953 -0.27888 C -0.2326 -0.25767 -0.22047 -0.2142 -0.22047 -0.21378 C -0.21764 -0.18732 -0.21496 -0.17157 -0.21921 -0.14112 C -0.22063 -0.13125 -0.2285 -0.11865 -0.2348 -0.11634 C -0.23937 -0.11424 -0.24425 -0.11466 -0.24913 -0.11403 C -0.25575 -0.11718 -0.26472 -0.12138 -0.27055 -0.12642 C -0.31528 -0.16527 -0.40409 -0.24528 -0.40409 -0.24507 C -0.4085 -0.25851 -0.4137 -0.27111 -0.41717 -0.28497 C -0.41874 -0.29085 -0.41843 -0.29736 -0.41843 -0.30366 C -0.41843 -0.33621 -0.4148 -0.33957 -0.39937 -0.37044 C -0.38929 -0.39038 -0.37465 -0.40361 -0.3611 -0.41411 C -0.35386 -0.41999 -0.34614 -0.4244 -0.33858 -0.42881 C -0.32 -0.43994 -0.30945 -0.44561 -0.28961 -0.4496 C -0.28094 -0.45128 -0.27213 -0.45107 -0.26346 -0.4517 C -0.2578 -0.45023 -0.25197 -0.45107 -0.24677 -0.44771 C -0.24504 -0.44645 -0.24504 -0.44204 -0.24425 -0.43931 C -0.24315 -0.43448 -0.24173 -0.42965 -0.24063 -0.42461 C -0.23354 -0.3887 -0.23402 -0.39143 -0.23118 -0.35994 C -0.22961 -0.34146 -0.22646 -0.30366 -0.22646 -0.30345 C -0.22913 -0.25851 -0.23102 -0.21315 -0.2348 -0.16821 C -0.2378 -0.13125 -0.25118 -0.08064 -0.26346 -0.05544 C -0.27874 -0.02394 -0.27669 -0.01701 -0.29323 -0.00546 C -0.29591 -0.00378 -0.2989 -0.00294 -0.30157 -0.00147 C -0.30709 -0.0021 -0.31307 0.00042 -0.31827 -0.00336 C -0.33559 -0.0168 -0.37071 -0.0777 -0.3778 -0.09534 C -0.38898 -0.12222 -0.40047 -0.1491 -0.41118 -0.1764 C -0.41638 -0.18942 -0.42283 -0.20139 -0.42551 -0.21609 L -0.43512 -0.26628 C -0.43543 -0.273 -0.43701 -0.28014 -0.43638 -0.28707 C -0.43543 -0.29799 -0.43323 -0.30849 -0.43039 -0.31836 C -0.42835 -0.32508 -0.42583 -0.33159 -0.42205 -0.33495 C -0.39496 -0.35994 -0.39071 -0.35721 -0.36472 -0.36204 C -0.34803 -0.36141 -0.33134 -0.36225 -0.31465 -0.35994 C -0.30614 -0.35889 -0.2978 -0.35616 -0.28961 -0.35154 C -0.27339 -0.34272 -0.25732 -0.33306 -0.24189 -0.32046 C -0.23969 -0.31836 -0.21685 -0.29316 -0.20976 -0.28098 C -0.20709 -0.27636 -0.20488 -0.27132 -0.20252 -0.26628 C -0.2022 -0.26271 -0.2011 -0.25935 -0.20126 -0.25578 C -0.20378 -0.2247 -0.21339 -0.22197 -0.22283 -0.189 C -0.22488 -0.18207 -0.2263 -0.17451 -0.22882 -0.16821 C -0.2348 -0.15288 -0.24567 -0.12831 -0.25496 -0.11403 C -0.26205 -0.10311 -0.26913 -0.09261 -0.27654 -0.08274 C -0.28472 -0.07161 -0.29228 -0.0588 -0.30157 -0.05145 C -0.30598 -0.0483 -0.31008 -0.04389 -0.31465 -0.04116 C -0.32299 -0.03549 -0.33969 -0.02625 -0.33969 -0.02625 C -0.34079 -0.03003 -0.34268 -0.03276 -0.34331 -0.03696 C -0.34441 -0.04368 -0.34425 -0.05061 -0.34441 -0.05754 C -0.34504 -0.0777 -0.34535 -0.09807 -0.34567 -0.11823 C -0.34283 -0.21273 -0.34142 -0.30723 -0.33732 -0.40172 C -0.33669 -0.416 -0.3337 -0.42965 -0.33134 -0.4433 C -0.32866 -0.4601 -0.32756 -0.4706 -0.31827 -0.47879 C -0.31417 -0.48236 -0.30945 -0.48299 -0.30504 -0.48509 C -0.28079 -0.43742 -0.27417 -0.42818 -0.25496 -0.37883 C -0.2463 -0.35616 -0.23701 -0.33432 -0.23008 -0.31017 C -0.21339 -0.252 -0.22252 -0.28518 -0.20378 -0.21 C -0.20299 -0.20181 -0.20189 -0.1932 -0.20126 -0.1848 C -0.20032 -0.17094 -0.19906 -0.14322 -0.19906 -0.14301 C -0.20126 -0.12999 -0.20252 -0.11592 -0.20614 -0.10353 C -0.20772 -0.09807 -0.21181 -0.09555 -0.21449 -0.09114 C -0.21575 -0.08925 -0.21669 -0.08652 -0.21811 -0.08484 C -0.22504 -0.07749 -0.2348 -0.07959 -0.24189 -0.07854 C -0.2515 -0.08001 -0.2611 -0.07959 -0.27055 -0.08274 C -0.2852 -0.08778 -0.29921 -0.09618 -0.31354 -0.10353 C -0.32205 -0.10794 -0.34598 -0.12138 -0.35654 -0.12852 C -0.36094 -0.13167 -0.36504 -0.13545 -0.36961 -0.13902 C -0.37512 -0.14805 -0.38142 -0.15582 -0.3863 -0.16611 C -0.39039 -0.17514 -0.39039 -0.19362 -0.39087 -0.20349 C -0.38866 -0.26082 -0.39291 -0.27636 -0.38268 -0.31626 C -0.37921 -0.33033 -0.37354 -0.34146 -0.36709 -0.35154 C -0.36583 -0.35385 -0.36409 -0.35469 -0.36236 -0.35574 C -0.36 -0.35742 -0.35528 -0.35994 -0.35528 -0.35973 C -0.35276 -0.35847 -0.34583 -0.35511 -0.34331 -0.35154 C -0.3348 -0.33978 -0.32504 -0.31332 -0.32063 -0.30156 C -0.31795 -0.29421 -0.31606 -0.28623 -0.31354 -0.27888 C -0.30189 -0.24465 -0.29512 -0.23688 -0.28614 -0.189 C -0.28189 -0.16737 -0.28409 -0.17619 -0.28016 -0.16191 C -0.28819 -0.13356 -0.2822 -0.14049 -0.30866 -0.15771 C -0.31181 -0.15981 -0.36331 -0.19089 -0.37906 -0.21189 C -0.38315 -0.21735 -0.38677 -0.22386 -0.38992 -0.23079 C -0.3948 -0.24255 -0.39843 -0.25578 -0.40299 -0.26817 C -0.40394 -0.28749 -0.40614 -0.31815 -0.40299 -0.33495 C -0.40189 -0.34041 -0.38567 -0.38597 -0.37906 -0.39752 C -0.37638 -0.40235 -0.36409 -0.41516 -0.3611 -0.41852 C -0.34173 -0.41411 -0.35449 -0.4202 -0.33024 -0.38072 C -0.31858 -0.36225 -0.31984 -0.36687 -0.30992 -0.34545 C -0.29984 -0.32403 -0.29575 -0.3129 -0.28835 -0.28707 C -0.28032 -0.25893 -0.26976 -0.22155 -0.26457 -0.189 C -0.26189 -0.1722 -0.26 -0.14595 -0.25858 -0.12852 C -0.2589 -0.11403 -0.25874 -0.09933 -0.25984 -0.08484 C -0.26032 -0.07875 -0.26189 -0.07329 -0.26346 -0.06825 C -0.26787 -0.05292 -0.27559 -0.04242 -0.28362 -0.03255 C -0.28614 -0.02982 -0.28898 -0.02709 -0.29197 -0.02625 C -0.29984 -0.02436 -0.30787 -0.0252 -0.31591 -0.02436 C -0.3378 -0.03444 -0.34677 -0.0336 -0.36362 -0.05355 C -0.36992 -0.0609 -0.37654 -0.06846 -0.38142 -0.07854 C -0.39291 -0.10269 -0.40331 -0.12873 -0.41244 -0.15561 C -0.42 -0.17766 -0.42992 -0.22848 -0.43512 -0.25368 C -0.43921 -0.31626 -0.44047 -0.32277 -0.4411 -0.39542 C -0.44126 -0.41285 -0.44079 -0.43868 -0.43638 -0.4559 C -0.43386 -0.46535 -0.42803 -0.47816 -0.42331 -0.48509 C -0.42094 -0.48824 -0.41843 -0.49055 -0.41606 -0.49349 C -0.40252 -0.49202 -0.38882 -0.49223 -0.37543 -0.48929 C -0.36835 -0.48761 -0.34535 -0.4727 -0.33969 -0.4685 C -0.32772 -0.45926 -0.31575 -0.44939 -0.30394 -0.43931 C -0.29937 -0.43553 -0.2948 -0.43175 -0.29071 -0.42692 C -0.28646 -0.42125 -0.28268 -0.41432 -0.2789 -0.40802 C -0.27512 -0.40193 -0.27102 -0.39626 -0.26819 -0.38912 C -0.26598 -0.38387 -0.25276 -0.34608 -0.24913 -0.33075 C -0.24772 -0.32508 -0.24677 -0.31836 -0.24551 -0.31206 C -0.24441 -0.29463 -0.24268 -0.27216 -0.24315 -0.25578 C -0.24315 -0.24948 -0.24457 -0.24318 -0.24551 -0.23709 C -0.24646 -0.23079 -0.24677 -0.22344 -0.24913 -0.21819 C -0.25417 -0.2058 -0.26063 -0.1953 -0.26693 -0.1848 C -0.27055 -0.17871 -0.2748 -0.17325 -0.2789 -0.16821 C -0.28787 -0.15687 -0.29953 -0.14532 -0.30992 -0.13902 C -0.32409 -0.1302 -0.33827 -0.12264 -0.35291 -0.11634 C -0.36 -0.11277 -0.37827 -0.11088 -0.3863 -0.10983 C -0.39543 -0.11193 -0.40472 -0.11172 -0.4137 -0.11634 C -0.41622 -0.11718 -0.43386 -0.13797 -0.43638 -0.14112 C -0.44504 -0.17031 -0.45512 -0.19845 -0.46252 -0.2289 C -0.46425 -0.23562 -0.46378 -0.24381 -0.46378 -0.25179 C -0.46346 -0.26649 -0.46346 -0.28119 -0.46126 -0.29526 C -0.46016 -0.30282 -0.45685 -0.30828 -0.45417 -0.31416 C -0.45087 -0.32151 -0.4474 -0.32844 -0.44346 -0.33495 C -0.42913 -0.35868 -0.40961 -0.3738 -0.39213 -0.38702 C -0.38378 -0.39353 -0.37465 -0.3971 -0.36598 -0.40172 C -0.35732 -0.40613 -0.34866 -0.41159 -0.33969 -0.41411 C -0.32472 -0.41852 -0.30945 -0.41978 -0.29433 -0.42251 C -0.28157 -0.41768 -0.2685 -0.41558 -0.25622 -0.40802 C -0.25496 -0.40718 -0.24693 -0.38135 -0.24677 -0.38072 C -0.22567 -0.32109 -0.2337 -0.35007 -0.22394 -0.31206 C -0.21748 -0.25557 -0.21496 -0.26187 -0.22882 -0.1911 C -0.22961 -0.1869 -0.24961 -0.15246 -0.25024 -0.15141 C -0.26283 -0.1323 -0.28157 -0.10983 -0.29559 -0.09723 C -0.29969 -0.09366 -0.31465 -0.08736 -0.32063 -0.08484 C -0.32866 -0.08925 -0.33732 -0.09009 -0.34441 -0.09723 C -0.34898 -0.10164 -0.3515 -0.11025 -0.35402 -0.11823 C -0.3663 -0.15624 -0.37701 -0.19614 -0.38866 -0.23499 C -0.40189 -0.27909 -0.40866 -0.29463 -0.41843 -0.34335 C -0.42362 -0.36918 -0.42724 -0.39605 -0.4315 -0.42251 C -0.43181 -0.43091 -0.43402 -0.43952 -0.43276 -0.44771 C -0.42992 -0.46388 -0.42488 -0.479 -0.41969 -0.49349 C -0.41827 -0.49685 -0.41591 -0.49916 -0.4137 -0.49958 C -0.39984 -0.50273 -0.38583 -0.50252 -0.37197 -0.50378 C -0.34693 -0.49475 -0.32157 -0.48803 -0.29685 -0.47669 C -0.2715 -0.46514 -0.23937 -0.42902 -0.21921 -0.40802 C -0.21228 -0.40067 -0.20535 -0.39353 -0.19906 -0.38492 C -0.19008 -0.37317 -0.18409 -0.35658 -0.17748 -0.34146 C -0.17717 -0.33768 -0.17591 -0.33432 -0.17638 -0.33075 C -0.17748 -0.32025 -0.1789 -0.30891 -0.18236 -0.29946 C -0.18457 -0.29316 -0.20331 -0.26922 -0.20614 -0.26628 C -0.23055 -0.23982 -0.25323 -0.20685 -0.28016 -0.189 C -0.34724 -0.14469 -0.32173 -0.15855 -0.35528 -0.14112 C -0.35874 -0.14238 -0.36299 -0.14154 -0.36598 -0.14511 C -0.36803 -0.14784 -0.36756 -0.15351 -0.36835 -0.15771 C -0.36913 -0.16317 -0.36992 -0.16884 -0.37071 -0.1743 C -0.37118 -0.1911 -0.3726 -0.20769 -0.37197 -0.2247 C -0.37134 -0.2415 -0.37165 -0.34671 -0.36 -0.39542 C -0.35827 -0.40256 -0.35622 -0.40949 -0.35402 -0.41621 C -0.3515 -0.4244 -0.34898 -0.43238 -0.34567 -0.43931 C -0.34457 -0.44162 -0.34236 -0.44183 -0.34079 -0.4433 C -0.33276 -0.45149 -0.34299 -0.44519 -0.32772 -0.4517 C -0.31858 -0.44771 -0.30929 -0.44477 -0.30032 -0.43931 C -0.29685 -0.437 -0.2937 -0.43301 -0.29071 -0.42881 C -0.26898 -0.39626 -0.26346 -0.3908 -0.2515 -0.35784 C -0.2485 -0.34965 -0.24551 -0.34167 -0.24315 -0.33285 C -0.23953 -0.31941 -0.23669 -0.30534 -0.23354 -0.29127 C -0.23307 -0.2772 -0.2315 -0.26334 -0.23244 -0.24948 C -0.23417 -0.21735 -0.23465 -0.21189 -0.24551 -0.1953 C -0.2485 -0.19068 -0.25134 -0.18522 -0.25496 -0.1827 C -0.26299 -0.17745 -0.27165 -0.17577 -0.28016 -0.17241 C -0.29197 -0.1743 -0.30457 -0.17136 -0.31591 -0.1785 C -0.32567 -0.1848 -0.38598 -0.2373 -0.40173 -0.26628 C -0.41512 -0.29106 -0.42677 -0.31899 -0.43748 -0.34755 C -0.44551 -0.36897 -0.44772 -0.39836 -0.45055 -0.42251 C -0.44819 -0.4412 -0.44709 -0.46073 -0.44346 -0.47879 C -0.44047 -0.49391 -0.43024 -0.51638 -0.42205 -0.52478 C -0.41134 -0.53549 -0.4 -0.54389 -0.38866 -0.55187 C -0.38409 -0.55502 -0.37906 -0.55607 -0.37417 -0.55796 C -0.36047 -0.5567 -0.34598 -0.55985 -0.3326 -0.55397 C -0.32472 -0.5504 -0.3189 -0.53906 -0.31228 -0.53087 C -0.30693 -0.52457 -0.29354 -0.50525 -0.28961 -0.49769 C -0.28315 -0.48509 -0.27717 -0.47186 -0.27165 -0.458 C -0.26882 -0.45023 -0.26693 -0.44162 -0.26457 -0.43301 C -0.26252 -0.42566 -0.26 -0.41831 -0.25858 -0.41012 C -0.25606 -0.395 -0.25465 -0.37946 -0.25276 -0.36414 C -0.25465 -0.34335 -0.25528 -0.32193 -0.25858 -0.30156 C -0.26016 -0.2919 -0.27118 -0.27195 -0.27528 -0.26628 C -0.28331 -0.25515 -0.30236 -0.22974 -0.31465 -0.22239 C -0.31921 -0.21966 -0.32409 -0.21966 -0.32898 -0.21819 C -0.34079 -0.22197 -0.35323 -0.22281 -0.36472 -0.2289 C -0.36945 -0.23121 -0.37354 -0.23688 -0.37669 -0.24318 C -0.38551 -0.26187 -0.39811 -0.30009 -0.40409 -0.32508 C -0.4085 -0.3423 -0.41213 -0.36078 -0.41606 -0.37883 C -0.41685 -0.39185 -0.41969 -0.40529 -0.41843 -0.41852 C -0.41717 -0.43196 -0.41323 -0.44435 -0.40882 -0.4559 C -0.40709 -0.46094 -0.40362 -0.46388 -0.40047 -0.4664 C -0.38882 -0.47543 -0.36945 -0.47522 -0.35874 -0.47669 C -0.34772 -0.47606 -0.33622 -0.47858 -0.32535 -0.47459 C -0.31496 -0.47081 -0.3052 -0.46199 -0.29559 -0.4538 C -0.28772 -0.44708 -0.28032 -0.43511 -0.27528 -0.42251 C -0.27008 -0.40991 -0.26551 -0.39647 -0.26094 -0.38282 C -0.25906 -0.37694 -0.25732 -0.37065 -0.25622 -0.36414 C -0.25386 -0.35049 -0.25228 -0.33642 -0.25024 -0.32256 C -0.25181 -0.2961 -0.25181 -0.26922 -0.25496 -0.24318 C -0.25732 -0.22512 -0.28724 -0.18711 -0.28724 -0.1869 C -0.28992 -0.18375 -0.31953 -0.16149 -0.32535 -0.15981 C -0.3348 -0.15729 -0.34441 -0.15834 -0.35402 -0.15771 C -0.35748 -0.15981 -0.36157 -0.16023 -0.36472 -0.16401 C -0.37165 -0.1722 -0.37795 -0.18249 -0.38378 -0.1932 C -0.38961 -0.2037 -0.39543 -0.2247 -0.39937 -0.23709 C -0.40441 -0.27111 -0.4115 -0.29883 -0.40535 -0.33495 C -0.40126 -0.35847 -0.3885 -0.39164 -0.37543 -0.40592 C -0.36504 -0.41747 -0.35354 -0.42692 -0.34205 -0.43511 C -0.33606 -0.43931 -0.32929 -0.44057 -0.32299 -0.4433 L -0.29323 -0.4412 C -0.28819 -0.43973 -0.28409 -0.43364 -0.28016 -0.42881 C -0.27591 -0.42377 -0.2715 -0.41894 -0.26819 -0.41222 C -0.24677 -0.36708 -0.24252 -0.33726 -0.23118 -0.27657 C -0.22929 -0.2667 -0.22882 -0.25578 -0.22756 -0.24528 C -0.22882 -0.22302 -0.2285 -0.20034 -0.23118 -0.1785 C -0.23181 -0.17325 -0.23512 -0.1701 -0.23717 -0.16611 C -0.24646 -0.14826 -0.24898 -0.14574 -0.26583 -0.13692 C -0.2715 -0.13377 -0.27764 -0.13419 -0.28362 -0.13272 C -0.33512 -0.13902 -0.41906 -0.12285 -0.47685 -0.17031 C -0.48126 -0.17388 -0.48488 -0.17997 -0.48882 -0.1848 C -0.49071 -0.19593 -0.49402 -0.20685 -0.49465 -0.21819 C -0.49512 -0.22386 -0.49417 -0.23016 -0.49244 -0.23499 C -0.48252 -0.25977 -0.47134 -0.27804 -0.45669 -0.29337 C -0.43433 -0.31647 -0.40189 -0.33474 -0.37906 -0.34335 C -0.3674 -0.34776 -0.35528 -0.3465 -0.34331 -0.34755 C -0.31906 -0.34923 -0.2948 -0.35028 -0.27055 -0.35154 C -0.2589 -0.34881 -0.24724 -0.34797 -0.23591 -0.34335 C -0.21543 -0.33474 -0.19575 -0.31395 -0.17748 -0.29736 C -0.17433 -0.29127 -0.17071 -0.28581 -0.16787 -0.27888 C -0.15969 -0.25788 -0.1622 -0.2415 -0.16079 -0.2142 C -0.16283 -0.17115 -0.15984 -0.19173 -0.17874 -0.13692 C -0.18252 -0.12621 -0.18583 -0.11487 -0.19055 -0.10563 C -0.20016 -0.08757 -0.21039 -0.07077 -0.22157 -0.05544 C -0.22614 -0.04956 -0.23181 -0.04683 -0.23717 -0.04326 C -0.2537 -0.0315 -0.25622 -0.0336 -0.27654 -0.02856 C -0.29906 -0.04515 -0.30016 -0.03822 -0.31102 -0.05985 C -0.31244 -0.06258 -0.31354 -0.06531 -0.31465 -0.06825 C -0.31654 -0.08064 -0.32079 -0.09261 -0.32063 -0.10563 C -0.32047 -0.12138 -0.31717 -0.13692 -0.31354 -0.15141 C -0.30583 -0.18102 -0.29024 -0.20643 -0.27654 -0.22659 C -0.27291 -0.23163 -0.26882 -0.23583 -0.26457 -0.23898 C -0.2589 -0.24339 -0.25276 -0.24591 -0.24677 -0.24948 C -0.2326 -0.24003 -0.2315 -0.24444 -0.22394 -0.2247 C -0.21811 -0.20916 -0.20724 -0.1764 -0.20724 -0.17619 C -0.20331 -0.14826 -0.20016 -0.12894 -0.19906 -0.09723 C -0.19843 -0.08064 -0.19764 -0.06321 -0.20016 -0.04746 C -0.20252 -0.03318 -0.2085 -0.02163 -0.21339 -0.00987 C -0.2148 -0.00567 -0.21685 -0.00189 -0.21921 0.00084 C -0.2222 0.00357 -0.22551 0.00483 -0.22882 0.00693 C -0.23717 0.00357 -0.24724 0.00588 -0.25386 -0.00336 C -0.26756 -0.02352 -0.27732 -0.05061 -0.28724 -0.07644 C -0.31008 -0.13629 -0.30079 -0.10899 -0.31591 -0.15771 C -0.31795 -0.17829 -0.32315 -0.20601 -0.31953 -0.2289 C -0.31811 -0.23604 -0.31654 -0.2436 -0.31354 -0.24948 C -0.30677 -0.26271 -0.29937 -0.27552 -0.29071 -0.28497 C -0.27165 -0.30576 -0.22504 -0.30219 -0.21213 -0.30366 C -0.20063 -0.29946 -0.1885 -0.2982 -0.17748 -0.29127 C -0.15685 -0.27804 -0.11323 -0.25053 -0.09291 -0.2142 C -0.08472 -0.1995 -0.07795 -0.1827 -0.07134 -0.16611 C -0.06961 -0.1617 -0.06898 -0.15624 -0.06772 -0.15141 C -0.06819 -0.14448 -0.06693 -0.13671 -0.06898 -0.13062 C -0.07024 -0.12663 -0.08488 -0.12474 -0.08567 -0.12432 L -0.16331 -0.08484 C -0.18063 -0.07581 -0.1978 -0.06489 -0.21575 -0.05754 C -0.24945 -0.04452 -0.28299 -0.02877 -0.31701 -0.01806 C -0.32913 -0.01428 -0.34173 -0.01533 -0.35402 -0.01407 C -0.36362 -0.01659 -0.3737 -0.01659 -0.38268 -0.02226 C -0.39213 -0.02856 -0.39087 -0.07686 -0.39087 -0.07854 C -0.38693 -0.11361 -0.38394 -0.14826 -0.37906 -0.1827 C -0.37717 -0.19635 -0.37386 -0.20958 -0.37071 -0.22239 C -0.36457 -0.24717 -0.34724 -0.31878 -0.33496 -0.35154 C -0.32756 -0.3717 -0.31921 -0.3908 -0.31102 -0.41012 C -0.3085 -0.416 -0.30598 -0.42209 -0.30283 -0.42692 C -0.2989 -0.43196 -0.29402 -0.43511 -0.28961 -0.43931 C -0.26331 -0.37904 -0.28346 -0.42944 -0.26457 -0.37254 C -0.25402 -0.34104 -0.24236 -0.31059 -0.23244 -0.27888 C -0.23039 -0.27237 -0.17937 -0.11697 -0.16913 -0.05544 C -0.16583 -0.03591 -0.16441 -0.01533 -0.16205 0.00483 C -0.16283 0.01386 -0.16079 0.0252 -0.16441 0.03213 C -0.16992 0.04221 -0.18819 0.01281 -0.18819 0.01323 C -0.28913 -0.09156 -0.33543 -0.12621 -0.43512 -0.25788 C -0.44772 -0.27447 -0.45575 -0.29946 -0.46614 -0.32046 C -0.46693 -0.32592 -0.4685 -0.33138 -0.4685 -0.33726 C -0.4685 -0.34629 -0.46835 -0.35574 -0.46614 -0.36414 C -0.46283 -0.37673 -0.44 -0.38618 -0.43874 -0.38702 C -0.42079 -0.38429 -0.40283 -0.38303 -0.38504 -0.37883 C -0.37339 -0.37589 -0.36205 -0.36981 -0.35039 -0.36624 C -0.31906 -0.35658 -0.28756 -0.34902 -0.25622 -0.33957 C -0.15276 -0.30618 -0.1811 -0.32277 -0.13449 -0.29337 C -0.1326 -0.28581 -0.12913 -0.27888 -0.12866 -0.27027 C -0.12709 -0.2436 -0.12882 -0.23247 -0.13575 -0.2142 C -0.15354 -0.16758 -0.15244 -0.1659 -0.17638 -0.13272 C -0.21685 -0.07644 -0.23827 -0.04137 -0.28252 -0.00756 C -0.33622 0.03297 -0.32425 0.02898 -0.35748 0.03402 C -0.3611 0.03066 -0.36567 0.02898 -0.36835 0.02373 C -0.37071 0.01869 -0.37118 0.01134 -0.37197 0.00483 C -0.37575 -0.03255 -0.37717 -0.07077 -0.38142 -0.10773 C -0.38472 -0.13482 -0.38803 -0.1617 -0.39087 -0.189 C -0.39197 -0.19866 -0.39244 -0.20853 -0.39339 -0.21819 C -0.39496 -0.23415 -0.39654 -0.25011 -0.39811 -0.26628 C -0.39654 -0.28098 -0.39606 -0.29589 -0.39339 -0.31017 C -0.3915 -0.31941 -0.37669 -0.33726 -0.37417 -0.33957 C -0.37102 -0.34209 -0.36709 -0.34209 -0.36362 -0.34335 C -0.35087 -0.34209 -0.33795 -0.34272 -0.32535 -0.33957 C -0.3222 -0.33831 -0.31953 -0.33411 -0.31701 -0.33075 C -0.31339 -0.32613 -0.30961 -0.31647 -0.3074 -0.31017 C -0.30646 -0.3066 -0.30598 -0.30303 -0.30504 -0.29946 C -0.30394 -0.29526 -0.30283 -0.29127 -0.30157 -0.28707 C -0.29874 -0.26754 -0.29811 -0.26628 -0.30157 -0.23499 C -0.30189 -0.23079 -0.30866 -0.21 -0.31102 -0.20349 C -0.31307 -0.19866 -0.31465 -0.1932 -0.31701 -0.189 C -0.32205 -0.18018 -0.32882 -0.1743 -0.33496 -0.16821 C -0.33811 -0.16884 -0.34142 -0.16821 -0.34441 -0.17031 C -0.34598 -0.17136 -0.35685 -0.18585 -0.35874 -0.189 C -0.38047 -0.22344 -0.37386 -0.20916 -0.3863 -0.24318 C -0.38693 -0.25284 -0.38961 -0.26271 -0.38866 -0.27237 C -0.38598 -0.29757 -0.38126 -0.32193 -0.37543 -0.34545 C -0.37417 -0.35028 -0.37102 -0.35301 -0.36835 -0.35574 C -0.36173 -0.36267 -0.35496 -0.36855 -0.34803 -0.37463 C -0.34535 -0.37694 -0.34268 -0.37967 -0.33969 -0.38072 C -0.33386 -0.38324 -0.32772 -0.38366 -0.32189 -0.38492 C -0.31654 -0.38366 -0.31087 -0.38534 -0.3063 -0.38072 C -0.30032 -0.37505 -0.29591 -0.3654 -0.29197 -0.35574 C -0.28724 -0.34398 -0.28079 -0.33369 -0.27764 -0.32046 C -0.27354 -0.30219 -0.27622 -0.31332 -0.26945 -0.28707 C -0.26724 -0.2499 -0.26693 -0.26691 -0.27528 -0.21189 C -0.27575 -0.20916 -0.27654 -0.20601 -0.27764 -0.20349 C -0.28724 -0.18459 -0.29906 -0.16569 -0.31102 -0.15141 C -0.31402 -0.14805 -0.31717 -0.1449 -0.32063 -0.14322 C -0.32646 -0.14007 -0.3326 -0.13902 -0.33858 -0.13692 C -0.34535 -0.14511 -0.35307 -0.15141 -0.35874 -0.16191 C -0.36205 -0.168 -0.36299 -0.17703 -0.36472 -0.1848 C -0.37055 -0.20916 -0.37669 -0.23289 -0.38142 -0.25788 C -0.38661 -0.28497 -0.39449 -0.37799 -0.39575 -0.39122 C -0.39591 -0.39353 -0.4 -0.4412 -0.39449 -0.4559 C -0.39244 -0.46178 -0.38945 -0.46661 -0.3863 -0.47039 C -0.38425 -0.47291 -0.38142 -0.47333 -0.37906 -0.47459 C -0.36913 -0.47396 -0.35874 -0.47774 -0.34929 -0.47249 C -0.33575 -0.46535 -0.3189 -0.43826 -0.30866 -0.42041 C -0.30457 -0.41348 -0.3 -0.39962 -0.29795 -0.39122 C -0.29559 -0.38114 -0.29197 -0.35994 -0.29197 -0.35973 C -0.29071 -0.33831 -0.28898 -0.32109 -0.29197 -0.29736 C -0.29339 -0.28686 -0.29732 -0.27783 -0.30032 -0.26817 C -0.30583 -0.25074 -0.31181 -0.23835 -0.32063 -0.2247 C -0.32362 -0.22008 -0.33811 -0.19992 -0.34567 -0.1953 C -0.34787 -0.19383 -0.35039 -0.19383 -0.35291 -0.1932 C -0.35654 -0.19677 -0.36157 -0.19992 -0.36472 -0.2058 C -0.38976 -0.25221 -0.39449 -0.25242 -0.40535 -0.29526 C -0.40866 -0.30912 -0.41165 -0.3234 -0.4148 -0.33726 C -0.41433 -0.35574 -0.41827 -0.38177 -0.40772 -0.39542 C -0.40394 -0.40046 -0.39906 -0.40235 -0.39449 -0.40592 C -0.38598 -0.40403 -0.33543 -0.4076 -0.31465 -0.38282 C -0.30756 -0.37463 -0.3011 -0.36477 -0.29433 -0.35574 C -0.29197 -0.34608 -0.28976 -0.33621 -0.28724 -0.32676 C -0.28583 -0.32151 -0.28346 -0.31752 -0.28252 -0.31206 C -0.28016 -0.29988 -0.27921 -0.28707 -0.27764 -0.27447 C -0.27701 -0.252 -0.27496 -0.23205 -0.2789 -0.21 C -0.27969 -0.2058 -0.28173 -0.20265 -0.28362 -0.1995 C -0.2885 -0.19194 -0.2937 -0.18459 -0.29921 -0.1785 C -0.30693 -0.1701 -0.3148 -0.16254 -0.32299 -0.15561 C -0.33228 -0.14784 -0.35559 -0.13797 -0.36236 -0.13482 C -0.37071 -0.13965 -0.37984 -0.14133 -0.3874 -0.14931 C -0.39087 -0.15309 -0.39181 -0.16149 -0.39339 -0.16821 C -0.39732 -0.18396 -0.40047 -0.20034 -0.40409 -0.21609 C -0.41071 -0.2793 -0.4178 -0.3129 -0.40661 -0.38072 C -0.4011 -0.41348 -0.38756 -0.43175 -0.37197 -0.4454 C -0.3622 -0.45401 -0.35244 -0.46283 -0.34205 -0.4685 C -0.33685 -0.47123 -0.33102 -0.46976 -0.32535 -0.47039 C -0.31827 -0.4685 -0.31055 -0.46955 -0.30394 -0.4643 C -0.2885 -0.45149 -0.26205 -0.39164 -0.25622 -0.37673 L -0.23008 -0.31017 C -0.22803 -0.30492 -0.22394 -0.29526 -0.22394 -0.29505 C -0.22142 -0.28224 -0.21386 -0.25431 -0.21575 -0.23709 C -0.21685 -0.22533 -0.21764 -0.21147 -0.22283 -0.20349 C -0.25827 -0.15162 -0.28661 -0.15267 -0.33134 -0.14112 C -0.33685 -0.13965 -0.34252 -0.13965 -0.34803 -0.13902 L -0.37071 -0.14112 C -0.37669 -0.14406 -0.38598 -0.15708 -0.38992 -0.16821 C -0.39543 -0.18501 -0.40236 -0.20685 -0.40535 -0.22659 C -0.40772 -0.24234 -0.40929 -0.25851 -0.41118 -0.27447 C -0.40929 -0.29673 -0.40961 -0.32025 -0.40535 -0.34146 C -0.39969 -0.36813 -0.39181 -0.37883 -0.37906 -0.38912 C -0.37165 -0.39521 -0.36441 -0.40235 -0.35654 -0.40592 C -0.34866 -0.40928 -0.34047 -0.40865 -0.3326 -0.41012 C -0.31953 -0.40445 -0.30583 -0.40214 -0.29323 -0.39332 C -0.28362 -0.3866 -0.27559 -0.37421 -0.26693 -0.36414 C -0.2548 -0.34965 -0.24283 -0.32802 -0.2348 -0.30807 C -0.22488 -0.28329 -0.22047 -0.25956 -0.21449 -0.23268 C -0.2137 -0.21777 -0.21181 -0.20223 -0.21213 -0.1869 C -0.21244 -0.1575 -0.21024 -0.13377 -0.22157 -0.11403 C -0.22709 -0.10458 -0.23654 -0.10521 -0.24315 -0.10353 C -0.28205 -0.1092 -0.32126 -0.11151 -0.36 -0.12033 C -0.36457 -0.12117 -0.36866 -0.12705 -0.37197 -0.13272 C -0.37654 -0.14112 -0.37906 -0.15225 -0.38268 -0.16191 C -0.38315 -0.16695 -0.39465 -0.22974 -0.38032 -0.24108 C -0.36898 -0.25032 -0.35559 -0.24864 -0.34331 -0.25179 L -0.18709 -0.28707 L -0.08079 -0.28287 C -0.07433 -0.28161 -0.06772 -0.27384 -0.06409 -0.26418 C -0.06126 -0.25515 -0.06346 -0.24318 -0.06315 -0.23268 C -0.06346 -0.22659 -0.06362 -0.22029 -0.06409 -0.2142 C -0.0685 -0.17535 -0.07213 -0.15393 -0.07984 -0.11634 C -0.08142 -0.10752 -0.08283 -0.09849 -0.08567 -0.09114 C -0.09087 -0.0777 -0.09748 -0.06594 -0.10362 -0.05355 C -0.1085 -0.04389 -0.11622 -0.03192 -0.12268 -0.02625 C -0.12677 -0.0231 -0.13134 -0.02226 -0.13575 -0.02016 C -0.14252 -0.02142 -0.14961 -0.01995 -0.15606 -0.02436 C -0.16709 -0.03192 -0.17512 -0.05061 -0.18346 -0.06405 C -0.21417 -0.11403 -0.20189 -0.08736 -0.23244 -0.15141 C -0.23591 -0.15876 -0.23921 -0.16611 -0.24189 -0.1743 C -0.24677 -0.18921 -0.25071 -0.20496 -0.25496 -0.22029 C -0.25622 -0.23352 -0.25748 -0.24696 -0.25858 -0.25998 C -0.25906 -0.26544 -0.25984 -0.27111 -0.25984 -0.27657 C -0.25953 -0.2961 -0.25843 -0.31563 -0.25732 -0.33495 C -0.25717 -0.33978 -0.25449 -0.34692 -0.25276 -0.34965 C -0.25055 -0.35238 -0.24787 -0.35364 -0.24551 -0.35574 C -0.2422 -0.35511 -0.23874 -0.35637 -0.23591 -0.35364 C -0.2326 -0.35049 -0.2211 -0.33096 -0.21811 -0.32256 C -0.20976 -0.29967 -0.19764 -0.26019 -0.19181 -0.23499 C -0.18961 -0.22554 -0.18866 -0.21546 -0.18709 -0.2058 C -0.1852 -0.17262 -0.18189 -0.13629 -0.18709 -0.10353 C -0.18898 -0.09156 -0.20331 -0.06762 -0.20976 -0.06216 C -0.21291 -0.0588 -0.21685 -0.05922 -0.22047 -0.05754 C -0.23921 -0.06321 -0.25827 -0.06594 -0.27654 -0.07455 C -0.29354 -0.08232 -0.32094 -0.13272 -0.32898 -0.14511 C -0.33024 -0.1491 -0.3611 -0.24192 -0.36472 -0.26628 C -0.36898 -0.29421 -0.37024 -0.3234 -0.37323 -0.35154 C -0.37197 -0.41852 -0.37591 -0.41012 -0.36236 -0.4664 C -0.36094 -0.47228 -0.35906 -0.47858 -0.35654 -0.48299 C -0.34898 -0.49496 -0.34157 -0.49706 -0.3326 -0.50168 C -0.32457 -0.49769 -0.31654 -0.49412 -0.30866 -0.48929 C -0.29748 -0.48236 -0.28157 -0.45905 -0.27528 -0.4496 C -0.2622 -0.43007 -0.23764 -0.38765 -0.22882 -0.36204 C -0.22157 -0.34146 -0.21764 -0.31773 -0.21213 -0.29526 C -0.20866 -0.25158 -0.20378 -0.22764 -0.21087 -0.1848 C -0.21291 -0.17304 -0.22 -0.14637 -0.22882 -0.13902 C -0.23528 -0.13356 -0.2422 -0.13062 -0.24913 -0.12642 C -0.26346 -0.12915 -0.27811 -0.12831 -0.29197 -0.13482 C -0.3252 -0.15015 -0.39669 -0.19635 -0.43039 -0.23079 C -0.44047 -0.24108 -0.4485 -0.25704 -0.4578 -0.27027 C -0.46094 -0.28287 -0.46724 -0.29421 -0.46724 -0.30807 C -0.46724 -0.33243 -0.46394 -0.357 -0.4578 -0.37883 C -0.4526 -0.39731 -0.44268 -0.41096 -0.43386 -0.42461 C -0.42315 -0.44183 -0.3989 -0.45506 -0.3874 -0.4601 C -0.37732 -0.46451 -0.36677 -0.46556 -0.35654 -0.4685 C -0.35087 -0.46703 -0.32866 -0.46325 -0.32063 -0.4559 C -0.30079 -0.43805 -0.28724 -0.41957 -0.27165 -0.39122 C -0.26835 -0.38513 -0.26551 -0.37799 -0.26346 -0.37044 C -0.25937 -0.35637 -0.25701 -0.34146 -0.25386 -0.32676 C -0.2526 -0.3087 -0.24787 -0.26964 -0.2515 -0.24738 C -0.2589 -0.19992 -0.26331 -0.18291 -0.28362 -0.14931 C -0.2852 -0.147 -0.30472 -0.11886 -0.31354 -0.11634 C -0.31937 -0.11424 -0.32535 -0.11466 -0.33134 -0.11403 C -0.33732 -0.11823 -0.34409 -0.11991 -0.34929 -0.12642 C -0.36362 -0.14469 -0.38173 -0.17829 -0.38992 -0.20769 C -0.39874 -0.24024 -0.40173 -0.2667 -0.40661 -0.29946 C -0.40709 -0.33726 -0.40976 -0.39332 -0.40409 -0.43091 C -0.40362 -0.4349 -0.39449 -0.4685 -0.3874 -0.47669 C -0.38567 -0.47879 -0.38346 -0.47942 -0.38142 -0.48089 C -0.3389 -0.44687 -0.35386 -0.46157 -0.30283 -0.40172 C -0.29024 -0.38702 -0.2748 -0.37694 -0.26583 -0.35574 C -0.24819 -0.31542 -0.2578 -0.33999 -0.23953 -0.27888 C -0.23606 -0.22554 -0.23213 -0.21294 -0.24315 -0.15771 C -0.24504 -0.14847 -0.24929 -0.14049 -0.25386 -0.13482 C -0.25874 -0.12894 -0.26488 -0.12789 -0.27055 -0.12432 C -0.28772 -0.12789 -0.3052 -0.12747 -0.32189 -0.13482 C -0.32772 -0.13734 -0.33165 -0.14658 -0.33622 -0.15351 C -0.34409 -0.1659 -0.3474 -0.18564 -0.35165 -0.20181 C -0.35575 -0.25683 -0.35843 -0.25935 -0.34929 -0.32256 C -0.34409 -0.35763 -0.31622 -0.42482 -0.30866 -0.4433 C -0.28913 -0.49139 -0.28945 -0.4895 -0.27291 -0.51848 L -0.23591 -0.47669 C -0.21953 -0.458 -0.20205 -0.44225 -0.18709 -0.42041 C -0.18236 -0.41348 -0.17685 -0.4076 -0.17276 -0.39962 C -0.16583 -0.38597 -0.16 -0.37044 -0.1537 -0.35574 C -0.15244 -0.34272 -0.15102 -0.32949 -0.15008 -0.31626 C -0.14866 -0.29421 -0.1463 -0.28833 -0.15244 -0.27237 C -0.15465 -0.26712 -0.15638 -0.26082 -0.15969 -0.25788 C -0.1663 -0.25179 -0.1737 -0.24759 -0.1811 -0.24528 C -0.19417 -0.24129 -0.20724 -0.24108 -0.22047 -0.23898 C -0.24362 -0.24318 -0.30425 -0.23835 -0.33134 -0.27657 C -0.33622 -0.28371 -0.33685 -0.2961 -0.33969 -0.30576 C -0.33732 -0.32382 -0.33732 -0.34356 -0.3326 -0.35994 C -0.32268 -0.39416 -0.28756 -0.43742 -0.27291 -0.4559 C -0.2548 -0.47879 -0.24362 -0.49664 -0.22394 -0.50588 C -0.21969 -0.50798 -0.21528 -0.50882 -0.21087 -0.51008 C -0.20929 -0.50945 -0.2074 -0.50966 -0.20614 -0.50798 C -0.20409 -0.50525 -0.20268 -0.50126 -0.20126 -0.49769 C -0.19717 -0.48677 -0.1926 -0.47606 -0.18945 -0.4643 C -0.18047 -0.43133 -0.17811 -0.39752 -0.17386 -0.36204 C -0.17669 -0.32676 -0.17654 -0.29001 -0.18236 -0.25578 C -0.1874 -0.22554 -0.20772 -0.17346 -0.22283 -0.15141 C -0.22677 -0.14574 -0.23244 -0.14448 -0.23717 -0.14112 C -0.24472 -0.14721 -0.25291 -0.15162 -0.25984 -0.15981 C -0.29055 -0.19614 -0.32079 -0.24066 -0.34441 -0.29127 C -0.35512 -0.31395 -0.36362 -0.33978 -0.37323 -0.36414 C -0.37512 -0.37463 -0.37811 -0.3845 -0.37906 -0.39542 C -0.38236 -0.43427 -0.38346 -0.45884 -0.36709 -0.48929 C -0.36063 -0.50126 -0.35197 -0.50987 -0.34331 -0.51638 C -0.33386 -0.52331 -0.32346 -0.52478 -0.31354 -0.52877 C -0.30126 -0.52814 -0.27591 -0.5315 -0.2622 -0.51848 C -0.24803 -0.50504 -0.22866 -0.47396 -0.21921 -0.4517 C -0.20819 -0.42566 -0.20142 -0.39374 -0.19417 -0.36414 C -0.18929 -0.3213 -0.1874 -0.31815 -0.20126 -0.25368 C -0.20535 -0.23499 -0.21433 -0.22113 -0.22157 -0.2058 C -0.2252 -0.19803 -0.22898 -0.19026 -0.23354 -0.1848 C -0.25669 -0.15792 -0.25717 -0.16107 -0.28016 -0.15351 C -0.2852 -0.15561 -0.29087 -0.15561 -0.29559 -0.15981 C -0.30189 -0.16548 -0.30661 -0.17535 -0.31228 -0.1827 C -0.32961 -0.20538 -0.32504 -0.19068 -0.34567 -0.23268 C -0.3537 -0.24927 -0.36 -0.26754 -0.36709 -0.28497 C -0.37024 -0.30576 -0.37575 -0.32592 -0.37669 -0.34755 C -0.3778 -0.37317 -0.37638 -0.39941 -0.37323 -0.42461 C -0.36961 -0.45107 -0.35039 -0.49475 -0.33969 -0.51008 C -0.33433 -0.51785 -0.32709 -0.51974 -0.32063 -0.52478 C -0.29024 -0.51344 -0.30142 -0.52184 -0.27055 -0.48929 C -0.25449 -0.47228 -0.23843 -0.45527 -0.22283 -0.43721 C -0.20094 -0.41159 -0.17874 -0.37736 -0.16331 -0.34146 C -0.15622 -0.32508 -0.15291 -0.30534 -0.14772 -0.28707 C -0.14693 -0.25809 -0.14409 -0.2373 -0.15118 -0.21 C -0.15575 -0.19299 -0.16472 -0.18186 -0.17386 -0.1743 C -0.21181 -0.14385 -0.20504 -0.15183 -0.25024 -0.13902 C -0.32598 -0.1554 -0.33417 -0.13356 -0.3778 -0.1827 C -0.38772 -0.19383 -0.39701 -0.20643 -0.40661 -0.21819 C -0.41087 -0.23016 -0.41937 -0.23982 -0.41969 -0.25368 C -0.42032 -0.30198 -0.40079 -0.32193 -0.37906 -0.33726 C -0.34236 -0.36267 -0.33339 -0.36141 -0.29921 -0.36834 C -0.25165 -0.35994 -0.2348 -0.38492 -0.21339 -0.32865 C -0.20913 -0.31794 -0.20693 -0.30534 -0.20378 -0.29337 C -0.19354 -0.21378 -0.19606 -0.25074 -0.19417 -0.1827 C -0.19669 -0.16191 -0.19417 -0.11802 -0.2085 -0.10164 C -0.21291 -0.0966 -0.21764 -0.09114 -0.22283 -0.08925 C -0.2326 -0.08484 -0.24268 -0.08484 -0.25276 -0.08274 C -0.25701 -0.08337 -0.26157 -0.08253 -0.26583 -0.08484 C -0.2852 -0.09534 -0.29984 -0.10731 -0.31354 -0.13482 C -0.32016 -0.14847 -0.32457 -0.16527 -0.33024 -0.1806 C -0.33307 -0.19845 -0.34032 -0.23247 -0.33969 -0.25578 C -0.33874 -0.28518 -0.34236 -0.30891 -0.32772 -0.32508 C -0.31843 -0.33474 -0.31087 -0.33369 -0.30032 -0.33495 C -0.2948 -0.33432 -0.28913 -0.33474 -0.28362 -0.33285 C -0.2811 -0.33243 -0.27874 -0.32907 -0.27654 -0.32676 C -0.2715 -0.3213 -0.2663 -0.31689 -0.2622 -0.31017 C -0.24819 -0.28665 -0.24567 -0.27069 -0.23717 -0.24108 C -0.23244 -0.19362 -0.23118 -0.19341 -0.23118 -0.14511 C -0.23118 -0.09807 -0.22756 -0.11004 -0.2348 -0.09114 C -0.29701 -0.1218 -0.27291 -0.10248 -0.30992 -0.13692 C -0.31559 -0.15015 -0.32032 -0.16002 -0.32299 -0.1785 C -0.3252 -0.19404 -0.32457 -0.21063 -0.32535 -0.22659 C -0.32457 -0.26166 -0.3285 -0.30324 -0.31102 -0.33075 C -0.30346 -0.34293 -0.29197 -0.34461 -0.28252 -0.35154 C -0.25827 -0.34818 -0.23354 -0.34902 -0.20976 -0.34146 C -0.18189 -0.33243 -0.15496 -0.31206 -0.13228 -0.28287 C -0.12724 -0.27636 -0.12346 -0.26754 -0.11906 -0.25998 C -0.11717 -0.25095 -0.11433 -0.24234 -0.11323 -0.23268 C -0.11118 -0.21798 -0.11118 -0.19446 -0.11543 -0.1806 C -0.12236 -0.15897 -0.14551 -0.13503 -0.1548 -0.12642 C -0.20094 -0.08316 -0.22472 -0.06615 -0.27764 -0.04935 C -0.29228 -0.04473 -0.30709 -0.04641 -0.32189 -0.04515 C -0.32929 -0.04746 -0.33748 -0.04599 -0.34441 -0.05145 C -0.34961 -0.05544 -0.35276 -0.06489 -0.35654 -0.07224 C -0.36063 -0.08085 -0.36472 -0.08967 -0.36835 -0.09933 C -0.37323 -0.11256 -0.37717 -0.15204 -0.3778 -0.15771 C -0.37118 -0.20643 -0.3674 -0.25683 -0.35748 -0.30366 C -0.35197 -0.33033 -0.34126 -0.3528 -0.3326 -0.37673 C -0.32724 -0.39101 -0.31591 -0.41852 -0.31591 -0.41831 C -0.30551 -0.40025 -0.29512 -0.3824 -0.28488 -0.36414 C -0.27717 -0.35049 -0.26772 -0.33894 -0.2622 -0.32256 C -0.25669 -0.30576 -0.25039 -0.28959 -0.24551 -0.27237 C -0.23386 -0.23163 -0.23402 -0.2289 -0.22882 -0.1953 C -0.22835 -0.18879 -0.22236 -0.13944 -0.23118 -0.13062 C -0.2422 -0.1197 -0.25591 -0.12096 -0.26819 -0.11634 C -0.28835 -0.11739 -0.30898 -0.11508 -0.32898 -0.12033 C -0.34457 -0.12411 -0.35921 -0.13482 -0.37417 -0.14322 C -0.46882 -0.19488 -0.43764 -0.17136 -0.49827 -0.2247 C -0.50032 -0.23079 -0.50378 -0.23604 -0.50425 -0.24318 C -0.50646 -0.2667 -0.48961 -0.29127 -0.48283 -0.30156 C -0.45118 -0.35049 -0.42646 -0.37904 -0.38866 -0.41222 C -0.35717 -0.43952 -0.36157 -0.43595 -0.33622 -0.43931 C -0.3337 -0.43721 -0.33118 -0.43574 -0.32898 -0.43301 C -0.32362 -0.42608 -0.32189 -0.42041 -0.31953 -0.41012 C -0.31732 -0.40109 -0.31559 -0.39185 -0.31354 -0.38282 C -0.31307 -0.37673 -0.31244 -0.37044 -0.31228 -0.36414 C -0.31024 -0.30492 -0.31024 -0.26586 -0.31591 -0.20181 C -0.31811 -0.17703 -0.32362 -0.16023 -0.3326 -0.14322 C -0.33354 -0.14133 -0.33496 -0.14028 -0.33622 -0.13902 C -0.34441 -0.14238 -0.35323 -0.14364 -0.3611 -0.14931 C -0.37276 -0.15771 -0.40331 -0.19131 -0.41244 -0.20769 C -0.41874 -0.21924 -0.42283 -0.23415 -0.42787 -0.24738 C -0.43039 -0.26271 -0.43528 -0.27741 -0.43512 -0.29337 C -0.43496 -0.32844 -0.43276 -0.36393 -0.42677 -0.39752 C -0.4211 -0.42944 -0.40299 -0.45947 -0.3863 -0.47459 C -0.38236 -0.47816 -0.37748 -0.47753 -0.37323 -0.47879 C -0.37024 -0.47669 -0.36709 -0.47585 -0.36472 -0.47249 C -0.3515 -0.45401 -0.3378 -0.42818 -0.32772 -0.40382 C -0.32567 -0.39878 -0.32457 -0.39269 -0.32299 -0.38702 C -0.32142 -0.3738 -0.31811 -0.36099 -0.31827 -0.34755 C -0.31858 -0.32256 -0.32063 -0.29673 -0.32409 -0.27237 C -0.32661 -0.25683 -0.33165 -0.24276 -0.33622 -0.2289 C -0.34157 -0.21147 -0.3474 -0.19446 -0.35402 -0.1785 C -0.3611 -0.1617 -0.36866 -0.14889 -0.37669 -0.13482 C -0.38283 -0.14574 -0.38646 -0.15141 -0.39213 -0.16401 C -0.39543 -0.17136 -0.39843 -0.17934 -0.40173 -0.1869 C -0.40346 -0.20034 -0.40819 -0.23247 -0.40772 -0.24528 C -0.40661 -0.27405 -0.40488 -0.30324 -0.40047 -0.33075 C -0.39843 -0.34461 -0.39291 -0.35595 -0.38866 -0.36834 C -0.38693 -0.37338 -0.3852 -0.37904 -0.38268 -0.38282 C -0.38142 -0.38471 -0.37937 -0.38429 -0.3778 -0.38492 C -0.35118 -0.37883 -0.3452 -0.37946 -0.31827 -0.36414 C -0.30803 -0.35826 -0.29827 -0.35028 -0.28835 -0.34335 C -0.28205 -0.33432 -0.27512 -0.32676 -0.26945 -0.31626 C -0.26457 -0.30786 -0.26047 -0.29757 -0.25732 -0.28707 C -0.25528 -0.27951 -0.25102 -0.25305 -0.24913 -0.24108 C -0.24945 -0.22659 -0.24772 -0.21147 -0.25024 -0.19761 C -0.25276 -0.18396 -0.25827 -0.17262 -0.26346 -0.16191 C -0.27717 -0.13377 -0.29701 -0.10857 -0.31701 -0.09723 C -0.32882 -0.09051 -0.34173 -0.09198 -0.35402 -0.08925 C -0.37118 -0.10164 -0.36913 -0.09534 -0.38032 -0.12642 C -0.41512 -0.22533 -0.40756 -0.20076 -0.42551 -0.28917 C -0.4285 -0.3213 -0.43307 -0.34839 -0.42913 -0.38072 C -0.42803 -0.39038 -0.42331 -0.40319 -0.41717 -0.40592 C -0.41307 -0.40781 -0.4085 -0.40718 -0.40409 -0.40802 C -0.3874 -0.40508 -0.37055 -0.40508 -0.35402 -0.39962 C -0.34488 -0.39668 -0.33622 -0.38954 -0.32772 -0.38282 C -0.31354 -0.37191 -0.3063 -0.36351 -0.29685 -0.34335 C -0.29118 -0.33138 -0.28457 -0.32025 -0.28126 -0.30576 L -0.27402 -0.27447 C -0.27165 -0.252 -0.26819 -0.22701 -0.26945 -0.20349 C -0.27071 -0.17661 -0.27512 -0.16443 -0.28362 -0.14322 C -0.2874 -0.13377 -0.29087 -0.1239 -0.29559 -0.11634 C -0.30142 -0.10668 -0.31071 -0.09576 -0.31827 -0.08694 C -0.33874 -0.09807 -0.3348 -0.09429 -0.35748 -0.11634 C -0.36567 -0.1239 -0.37417 -0.13083 -0.38142 -0.14112 C -0.38677 -0.14847 -0.39024 -0.15918 -0.39449 -0.16821 C -0.39654 -0.1785 -0.39921 -0.18879 -0.40047 -0.1995 C -0.40504 -0.23541 -0.40315 -0.30051 -0.39937 -0.32676 C -0.39433 -0.3612 -0.37291 -0.40151 -0.35654 -0.42041 C -0.34803 -0.43007 -0.33811 -0.43427 -0.32898 -0.4412 C -0.30079 -0.41663 -0.32819 -0.44393 -0.30032 -0.40382 C -0.27512 -0.3675 -0.25512 -0.35595 -0.24063 -0.31017 C -0.23748 -0.29946 -0.23543 -0.28791 -0.23354 -0.27657 C -0.23197 -0.26649 -0.23118 -0.25578 -0.23008 -0.24528 C -0.22961 -0.23625 -0.22803 -0.22743 -0.22882 -0.21819 C -0.23213 -0.18354 -0.24394 -0.15855 -0.25984 -0.13692 C -0.27102 -0.12159 -0.28394 -0.11025 -0.29685 -0.09933 C -0.30787 -0.08988 -0.31953 -0.08232 -0.33134 -0.07644 C -0.34189 -0.0714 -0.35291 -0.07098 -0.36362 -0.06825 L -0.38032 -0.07014 C -0.38992 -0.07686 -0.39654 -0.10185 -0.39937 -0.11634 C -0.40693 -0.15246 -0.40787 -0.17745 -0.41118 -0.21609 C -0.40614 -0.35259 -0.41575 -0.32697 -0.37906 -0.4433 C -0.36693 -0.48194 -0.36724 -0.479 -0.35291 -0.49349 C -0.34094 -0.48824 -0.35244 -0.49454 -0.3337 -0.4685 C -0.31291 -0.4391 -0.26551 -0.38261 -0.24551 -0.33726 C -0.23921 -0.32277 -0.23591 -0.30534 -0.23118 -0.28917 C -0.23055 -0.27258 -0.2263 -0.20412 -0.23008 -0.1848 C -0.23717 -0.14721 -0.25386 -0.11067 -0.27291 -0.08925 C -0.28252 -0.07812 -0.29323 -0.07014 -0.30394 -0.06405 C -0.31118 -0.05985 -0.31906 -0.05985 -0.32661 -0.05754 C -0.33165 -0.05838 -0.33717 -0.05754 -0.34205 -0.05985 C -0.34803 -0.06279 -0.35339 -0.06888 -0.35874 -0.07455 C -0.37543 -0.09114 -0.37906 -0.09807 -0.39449 -0.12033 C -0.39906 -0.13335 -0.40472 -0.14553 -0.40772 -0.15981 C -0.41039 -0.17304 -0.41118 -0.18753 -0.41118 -0.20181 C -0.4115 -0.21777 -0.41165 -0.23415 -0.40882 -0.24948 C -0.40598 -0.26628 -0.4011 -0.28224 -0.39449 -0.29526 C -0.37417 -0.33663 -0.35701 -0.36309 -0.32772 -0.37673 C -0.31969 -0.38051 -0.31102 -0.37946 -0.30283 -0.38072 C -0.29528 -0.37673 -0.28677 -0.37547 -0.28016 -0.36834 C -0.27339 -0.3612 -0.26819 -0.35007 -0.26346 -0.33957 C -0.2548 -0.32025 -0.24472 -0.28497 -0.24063 -0.26208 C -0.23795 -0.24633 -0.23669 -0.23016 -0.2348 -0.2142 C -0.23433 -0.19803 -0.23307 -0.18207 -0.23354 -0.16611 C -0.23417 -0.15057 -0.23512 -0.13461 -0.23827 -0.12033 C -0.24425 -0.09429 -0.26189 -0.06258 -0.27528 -0.04935 C -0.2874 -0.03738 -0.30394 -0.03822 -0.31701 -0.03696 C -0.32504 -0.03822 -0.33323 -0.03717 -0.34079 -0.04116 C -0.35953 -0.05019 -0.37197 -0.06489 -0.38268 -0.09324 C -0.38866 -0.10941 -0.39213 -0.12789 -0.39701 -0.14511 C -0.39969 -0.17997 -0.40441 -0.21462 -0.40535 -0.24948 C -0.40756 -0.33537 -0.40394 -0.39857 -0.3863 -0.47879 C -0.37291 -0.53927 -0.37575 -0.53381 -0.35748 -0.54977 C -0.35354 -0.5483 -0.34929 -0.54872 -0.34567 -0.54557 C -0.31764 -0.52142 -0.26551 -0.47459 -0.23827 -0.43301 C -0.23055 -0.42104 -0.22488 -0.40508 -0.21811 -0.39122 C -0.21528 -0.37736 -0.21134 -0.36393 -0.20976 -0.34965 C -0.20819 -0.336 -0.20819 -0.32172 -0.2085 -0.30807 C -0.20945 -0.27573 -0.21181 -0.252 -0.22394 -0.22659 C -0.23244 -0.20958 -0.2422 -0.19383 -0.25276 -0.1806 C -0.26709 -0.16254 -0.28614 -0.15687 -0.30283 -0.14931 C -0.31559 -0.15414 -0.3285 -0.15708 -0.34079 -0.16401 C -0.34441 -0.1659 -0.35386 -0.17955 -0.35748 -0.1848 C -0.36756 -0.21378 -0.36488 -0.20076 -0.35291 -0.26418 C -0.34835 -0.28791 -0.34126 -0.31038 -0.33496 -0.33285 C -0.30898 -0.42335 -0.3115 -0.41537 -0.29197 -0.47039 C -0.27921 -0.46493 -0.28677 -0.46997 -0.27165 -0.43301 C -0.25449 -0.39038 -0.24504 -0.36456 -0.23354 -0.31416 C -0.22898 -0.29379 -0.22646 -0.27237 -0.22283 -0.25179 C -0.22598 -0.21819 -0.22567 -0.18312 -0.23244 -0.15141 C -0.23465 -0.14112 -0.2422 -0.13776 -0.24787 -0.13272 C -0.27008 -0.11277 -0.27386 -0.11739 -0.30032 -0.11403 C -0.33165 -0.11718 -0.3474 -0.11235 -0.37543 -0.13902 C -0.38425 -0.14721 -0.39055 -0.16128 -0.39811 -0.17241 C -0.40252 -0.18837 -0.40913 -0.20307 -0.41118 -0.22029 C -0.41465 -0.24759 -0.41638 -0.27615 -0.4148 -0.30366 C -0.41402 -0.32025 -0.40866 -0.33516 -0.40409 -0.34965 C -0.39496 -0.37841 -0.38252 -0.40298 -0.36472 -0.41621 C -0.35386 -0.42461 -0.34173 -0.42608 -0.33024 -0.43091 C -0.26504 -0.40529 -0.26189 -0.42965 -0.22882 -0.33726 C -0.22346 -0.32256 -0.22252 -0.30366 -0.21921 -0.28707 C -0.21512 -0.22701 -0.21181 -0.21462 -0.22283 -0.14511 C -0.22472 -0.13377 -0.22961 -0.12369 -0.2348 -0.11634 C -0.24063 -0.10731 -0.24772 -0.1008 -0.25496 -0.09723 C -0.26236 -0.09366 -0.27008 -0.09576 -0.27764 -0.09534 C -0.28724 -0.09933 -0.29701 -0.10227 -0.3063 -0.10773 C -0.32331 -0.11865 -0.36425 -0.15057 -0.38032 -0.16821 C -0.39276 -0.18186 -0.40409 -0.19866 -0.41606 -0.2142 C -0.41811 -0.22302 -0.42173 -0.23163 -0.42205 -0.24108 C -0.42252 -0.27426 -0.41811 -0.30534 -0.39811 -0.31836 C -0.32189 -0.36834 -0.29528 -0.35973 -0.21339 -0.36834 C -0.19102 -0.36141 -0.16772 -0.3612 -0.14661 -0.34755 C -0.11984 -0.33033 -0.10945 -0.29526 -0.1 -0.25368 C -0.09638 -0.23751 -0.09386 -0.2205 -0.09165 -0.20349 C -0.08945 -0.18564 -0.08835 -0.16737 -0.08693 -0.14931 C -0.08898 -0.13692 -0.08913 -0.12327 -0.09291 -0.11193 C -0.09654 -0.1008 -0.10299 -0.09345 -0.10835 -0.08484 C -0.13071 -0.0483 -0.12488 -0.05754 -0.15008 -0.03045 C -0.17087 -0.05313 -0.23654 -0.12117 -0.25386 -0.15351 C -0.27417 -0.19173 -0.28882 -0.23835 -0.3063 -0.28098 C -0.31858 -0.36687 -0.32346 -0.37065 -0.32189 -0.4496 C -0.32126 -0.4727 -0.32205 -0.49643 -0.30992 -0.51008 C -0.30535 -0.51533 -0.29953 -0.51701 -0.29433 -0.52058 C -0.28803 -0.51848 -0.28142 -0.51827 -0.27528 -0.51428 C -0.25748 -0.50252 -0.23843 -0.479 -0.2252 -0.4559 C -0.21764 -0.44267 -0.21102 -0.42755 -0.20488 -0.41222 C -0.19921 -0.39752 -0.19465 -0.38156 -0.18945 -0.36624 C -0.18709 -0.33726 -0.17984 -0.28119 -0.18457 -0.24738 C -0.18961 -0.21378 -0.2063 -0.1869 -0.22047 -0.16611 C -0.22614 -0.15771 -0.2326 -0.15036 -0.23953 -0.14511 C -0.24551 -0.1407 -0.25228 -0.13965 -0.25858 -0.13692 C -0.27969 -0.14385 -0.30142 -0.14574 -0.32189 -0.15771 C -0.33039 -0.16275 -0.33748 -0.17472 -0.34331 -0.1869 C -0.35827 -0.21819 -0.36173 -0.25158 -0.36835 -0.28917 C -0.36961 -0.31563 -0.3737 -0.36246 -0.36709 -0.38912 C -0.36 -0.41831 -0.34252 -0.4601 -0.32535 -0.47879 C -0.3222 -0.48215 -0.31827 -0.48152 -0.31465 -0.48299 C -0.30913 -0.47606 -0.30283 -0.47039 -0.29795 -0.4622 C -0.29165 -0.45149 -0.28646 -0.4391 -0.28126 -0.42692 C -0.26677 -0.39185 -0.26551 -0.38408 -0.25496 -0.34755 C -0.25339 -0.32592 -0.25102 -0.3045 -0.25024 -0.28287 C -0.24929 -0.25011 -0.2526 -0.21294 -0.25984 -0.1827 C -0.26331 -0.16842 -0.26866 -0.1554 -0.27402 -0.14322 C -0.27827 -0.13377 -0.28268 -0.12411 -0.28835 -0.11823 C -0.29181 -0.11445 -0.29638 -0.11676 -0.30032 -0.11634 C -0.30646 -0.12663 -0.31417 -0.13965 -0.31953 -0.15141 C -0.32457 -0.16296 -0.32898 -0.17514 -0.3337 -0.1869 C -0.33496 -0.1953 -0.33748 -0.20328 -0.33732 -0.21189 C -0.33606 -0.26166 -0.3348 -0.28749 -0.31228 -0.31836 C -0.30882 -0.32298 -0.30346 -0.3213 -0.29921 -0.32256 C -0.27622 -0.31143 -0.29528 -0.32193 -0.27528 -0.30807 C -0.25024 -0.29022 -0.26346 -0.30324 -0.24677 -0.28497 C -0.24583 -0.28287 -0.24425 -0.28119 -0.24425 -0.27888 C -0.24504 -0.26313 -0.25087 -0.25053 -0.25732 -0.24108 C -0.2715 -0.22071 -0.29244 -0.20223 -0.30866 -0.1911 C -0.31512 -0.18669 -0.3222 -0.18543 -0.32898 -0.1827 C -0.33654 -0.18837 -0.34598 -0.189 -0.35165 -0.1995 C -0.36598 -0.22617 -0.3674 -0.26649 -0.37071 -0.29946 C -0.37134 -0.32109 -0.37417 -0.35931 -0.36835 -0.38072 C -0.36016 -0.41117 -0.35937 -0.41033 -0.34929 -0.41621 C -0.3285 -0.39122 -0.30866 -0.37023 -0.29071 -0.33957 C -0.27402 -0.30975 -0.27307 -0.30156 -0.2622 -0.26817 C -0.25953 -0.2436 -0.25559 -0.23268 -0.2622 -0.21 C -0.26331 -0.2058 -0.26583 -0.20328 -0.26819 -0.20181 C -0.28425 -0.19005 -0.31181 -0.17934 -0.32772 -0.17241 L -0.33496 -0.1743 C -0.33622 -0.17955 -0.33339 -0.18564 -0.3326 -0.1911 C -0.33071 -0.2037 -0.32976 -0.21693 -0.32661 -0.2289 C -0.31654 -0.26565 -0.30126 -0.29841 -0.29323 -0.33726 C -0.28787 -0.36267 -0.29181 -0.35427 -0.28488 -0.36624 C -0.27512 -0.3549 -0.27165 -0.3549 -0.27291 -0.32508 C -0.27449 -0.28518 -0.27748 -0.2457 -0.28362 -0.20769 C -0.2852 -0.19803 -0.29102 -0.19131 -0.29559 -0.1848 C -0.30787 -0.16716 -0.31291 -0.16338 -0.32409 -0.15351 C -0.32772 -0.15834 -0.33228 -0.16191 -0.33496 -0.16821 C -0.34283 -0.18585 -0.34535 -0.23079 -0.34693 -0.24528 C -0.34803 -0.29211 -0.35008 -0.29505 -0.34331 -0.34146 C -0.33827 -0.37505 -0.34205 -0.37107 -0.3326 -0.37673 C -0.32929 -0.37463 -0.32567 -0.37401 -0.32299 -0.37044 C -0.31008 -0.35385 -0.30409 -0.33369 -0.29795 -0.30807 C -0.29291 -0.28665 -0.28362 -0.23646 -0.28016 -0.21 C -0.2778 -0.19257 -0.27748 -0.17934 -0.27654 -0.16191 C -0.27685 -0.15981 -0.27685 -0.15729 -0.27764 -0.15561 C -0.27969 -0.15162 -0.2822 -0.14763 -0.28488 -0.14511 C -0.28992 -0.14091 -0.30142 -0.13986 -0.3063 -0.13902 C -0.31197 -0.14028 -0.3178 -0.13965 -0.32299 -0.14322 C -0.32535 -0.14469 -0.32646 -0.14973 -0.32772 -0.15351 C -0.33213 -0.16632 -0.33228 -0.17661 -0.33496 -0.1911 C -0.33543 -0.19404 -0.33654 -0.19677 -0.33732 -0.1995 C -0.33181 -0.24234 -0.33543 -0.22848 -0.32535 -0.26208 C -0.32504 -0.26376 -0.31874 -0.28497 -0.31591 -0.28917 C -0.31496 -0.29064 -0.31354 -0.29064 -0.31228 -0.29127 C -0.30866 -0.2898 -0.30488 -0.28938 -0.30157 -0.28707 C -0.29969 -0.28602 -0.29827 -0.2835 -0.29685 -0.28098 C -0.29386 -0.27573 -0.28992 -0.26628 -0.28724 -0.25998 C -0.28677 -0.25788 -0.28598 -0.25578 -0.28614 -0.25368 C -0.2863 -0.24234 -0.28661 -0.23121 -0.28835 -0.22029 C -0.29024 -0.20958 -0.29827 -0.1932 -0.30283 -0.1848 C -0.31449 -0.16296 -0.31008 -0.168 -0.31953 -0.15981 C -0.32504 -0.16254 -0.33134 -0.16233 -0.33622 -0.16821 C -0.34535 -0.17955 -0.36 -0.21 -0.36 -0.20958 C -0.36205 -0.21693 -0.36378 -0.22386 -0.36598 -0.23079 C -0.36772 -0.23646 -0.37039 -0.24129 -0.37197 -0.24738 C -0.37291 -0.25158 -0.37244 -0.25578 -0.37323 -0.25998 C -0.3737 -0.26376 -0.37465 -0.26691 -0.37543 -0.27027 C -0.37512 -0.2814 -0.37528 -0.29274 -0.37417 -0.30366 C -0.37417 -0.30618 -0.37276 -0.30807 -0.37197 -0.31017 C -0.36551 -0.3234 -0.36756 -0.31668 -0.35654 -0.32508 C -0.35402 -0.32634 -0.35181 -0.32949 -0.34929 -0.33075 C -0.3474 -0.3318 -0.33087 -0.33474 -0.33024 -0.33495 C -0.32268 -0.33432 -0.31307 -0.34209 -0.3074 -0.33285 C -0.29937 -0.31962 -0.29559 -0.27888 -0.29559 -0.27867 C -0.29307 -0.23499 -0.29118 -0.21924 -0.29433 -0.17031 C -0.2948 -0.16443 -0.30063 -0.13902 -0.30394 -0.13272 C -0.31228 -0.11697 -0.31654 -0.11676 -0.32772 -0.10983 C -0.33055 -0.1113 -0.33402 -0.11046 -0.33622 -0.11403 C -0.34583 -0.12957 -0.35323 -0.19488 -0.35402 -0.1995 C -0.35874 -0.29274 -0.36157 -0.29316 -0.34803 -0.40802 C -0.34583 -0.42734 -0.34 -0.43133 -0.3326 -0.43931 C -0.31165 -0.43007 -0.31717 -0.43553 -0.29433 -0.40592 C -0.25606 -0.35616 -0.26488 -0.36981 -0.24063 -0.31626 C -0.23764 -0.29337 -0.23181 -0.27111 -0.23118 -0.24738 C -0.23008 -0.19992 -0.23055 -0.15792 -0.25732 -0.13692 C -0.26504 -0.13083 -0.27402 -0.13419 -0.28252 -0.13272 C -0.29386 -0.13692 -0.3452 -0.13314 -0.35402 -0.1785 C -0.35717 -0.19446 -0.35654 -0.21189 -0.35748 -0.2289 C -0.35685 -0.24906 -0.35921 -0.27006 -0.35528 -0.28917 C -0.33717 -0.37401 -0.32961 -0.38828 -0.30394 -0.43931 C -0.30315 -0.44078 -0.30236 -0.44204 -0.30157 -0.4433 C -0.29827 -0.43931 -0.29496 -0.43553 -0.29197 -0.43091 C -0.27654 -0.40613 -0.26661 -0.39017 -0.25732 -0.35784 C -0.25339 -0.34398 -0.25102 -0.32865 -0.24787 -0.31416 C -0.24693 -0.28938 -0.24189 -0.2478 -0.24913 -0.22029 C -0.25134 -0.21189 -0.25433 -0.20307 -0.25858 -0.19761 C -0.26189 -0.19278 -0.26646 -0.1932 -0.27055 -0.1911 C -0.28646 -0.19803 -0.30331 -0.20076 -0.31827 -0.21189 C -0.35512 -0.24003 -0.43213 -0.32571 -0.46016 -0.37254 C -0.47654 -0.40004 -0.48724 -0.43637 -0.50063 -0.4685 C -0.49764 -0.47753 -0.49685 -0.49181 -0.49118 -0.49559 C -0.44756 -0.52352 -0.40819 -0.52142 -0.36362 -0.52478 C -0.34803 -0.52184 -0.32646 -0.53822 -0.31701 -0.51638 C -0.30646 -0.49181 -0.31701 -0.45464 -0.32063 -0.42461 C -0.32378 -0.39773 -0.33039 -0.37212 -0.33732 -0.34755 C -0.34409 -0.3234 -0.34961 -0.29799 -0.35748 -0.27447 C -0.35874 -0.27132 -0.36 -0.26754 -0.3611 -0.26418 C -0.36362 -0.25683 -0.36315 -0.25452 -0.36709 -0.24948 C -0.37622 -0.23814 -0.37654 -0.24087 -0.38866 -0.23709 C -0.40961 -0.23982 -0.43087 -0.24087 -0.45181 -0.24528 C -0.46032 -0.24717 -0.4685 -0.25221 -0.47685 -0.25578 C -0.48646 -0.25977 -0.48457 -0.25956 -0.49953 -0.26817 C -0.50787 -0.273 -0.51638 -0.27699 -0.52457 -0.28287 C -0.52898 -0.28602 -0.56157 -0.3087 -0.56504 -0.31416 C -0.56819 -0.31878 -0.57622 -0.3318 -0.58063 -0.33495 C -0.60079 -0.34965 -0.60047 -0.34902 -0.61402 -0.35364 C -0.63465 -0.36813 -0.60929 -0.34965 -0.62362 -0.36204 C -0.62551 -0.36372 -0.62756 -0.36477 -0.62961 -0.36624 C -0.63323 -0.36897 -0.63654 -0.37275 -0.64032 -0.37463 C -0.64535 -0.37694 -0.65055 -0.37694 -0.65575 -0.37883 C -0.65906 -0.37988 -0.66205 -0.38177 -0.66535 -0.38282 C -0.67386 -0.38618 -0.67669 -0.38681 -0.68425 -0.38912 C -0.68882 -0.39185 -0.69307 -0.39521 -0.69748 -0.39752 C -0.69984 -0.39878 -0.70236 -0.39857 -0.70457 -0.39962 C -0.70756 -0.40067 -0.71008 -0.40277 -0.71307 -0.40382 C -0.71858 -0.4055 -0.72425 -0.40634 -0.72976 -0.40802 C -0.73134 -0.40844 -0.73291 -0.40991 -0.73449 -0.41012 C -0.74835 -0.4118 -0.76236 -0.4118 -0.77622 -0.41411 C -0.78016 -0.41495 -0.78409 -0.41537 -0.78803 -0.41621 C -0.79055 -0.41684 -0.79291 -0.41789 -0.79528 -0.41852 C -0.7989 -0.41915 -0.80252 -0.41978 -0.80598 -0.42041 C -0.80882 -0.42209 -0.8115 -0.42377 -0.81433 -0.42461 C -0.83071 -0.42944 -0.85622 -0.42524 -0.86898 -0.42461 C -0.87433 -0.42335 -0.87937 -0.42209 -0.88441 -0.42041 C -0.89669 -0.41663 -0.87953 -0.41957 -0.89764 -0.41621 C -0.91024 -0.4139 -0.9189 -0.41369 -0.93213 -0.41222 C -0.93748 -0.41159 -0.94268 -0.41012 -0.94772 -0.41012 C -0.96315 -0.40949 -0.97858 -0.41012 -0.99433 -0.41012 L -0.99433 -0.40991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28" y="-158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2019-10-30T02:10:50Z</dcterms:modified>
  <dc:language>zh-TW</dc:language>
</cp:coreProperties>
</file>