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33400" y="533400"/>
            <a:ext cx="5516880" cy="1813560"/>
          </a:xfrm>
          <a:prstGeom prst="wedgeEllipseCallout">
            <a:avLst>
              <a:gd name="adj1" fmla="val -28015"/>
              <a:gd name="adj2" fmla="val 81127"/>
            </a:avLst>
          </a:prstGeom>
          <a:solidFill>
            <a:srgbClr val="FF0000"/>
          </a:solidFill>
          <a:ln>
            <a:solidFill>
              <a:srgbClr val="FFFF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73240" y="1127760"/>
            <a:ext cx="2286240" cy="1402080"/>
          </a:xfrm>
          <a:prstGeom prst="wedgeEllipseCallou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latin typeface="文鼎新藝體" panose="020B0609010101010101" pitchFamily="49" charset="-120"/>
                <a:ea typeface="文鼎新藝體" panose="020B0609010101010101" pitchFamily="49" charset="-120"/>
              </a:rPr>
              <a:t>一見如故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482600" y="1127760"/>
            <a:ext cx="2286240" cy="1402080"/>
          </a:xfrm>
          <a:prstGeom prst="wedgeEllipseCallout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一心二用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3733560" y="960120"/>
            <a:ext cx="2286240" cy="1402080"/>
          </a:xfrm>
          <a:prstGeom prst="wedgeEllipseCallout">
            <a:avLst>
              <a:gd name="adj1" fmla="val 21829"/>
              <a:gd name="adj2" fmla="val 67935"/>
            </a:avLst>
          </a:prstGeom>
          <a:solidFill>
            <a:srgbClr val="7030A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latin typeface="文鼎超黑" panose="020B0609010101010101" pitchFamily="49" charset="-120"/>
                <a:ea typeface="文鼎超黑" panose="020B0609010101010101" pitchFamily="49" charset="-120"/>
              </a:rPr>
              <a:t>一鼓作氣</a:t>
            </a:r>
            <a:endParaRPr lang="zh-TW" altLang="en-US" sz="28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2116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46304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117880" y="746760"/>
            <a:ext cx="3246120" cy="1554480"/>
          </a:xfrm>
          <a:prstGeom prst="wedgeEllipseCallout">
            <a:avLst>
              <a:gd name="adj1" fmla="val -29030"/>
              <a:gd name="adj2" fmla="val 76618"/>
            </a:avLst>
          </a:prstGeom>
          <a:solidFill>
            <a:srgbClr val="FFC0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>
                <a:latin typeface="文鼎古印體" panose="020B0609010101010101" pitchFamily="49" charset="-120"/>
                <a:ea typeface="文鼎古印體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660000" y="548640"/>
            <a:ext cx="3017520" cy="1691640"/>
          </a:xfrm>
          <a:prstGeom prst="cloudCallout">
            <a:avLst>
              <a:gd name="adj1" fmla="val -37500"/>
              <a:gd name="adj2" fmla="val 92892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我想想</a:t>
            </a:r>
            <a:r>
              <a:rPr lang="en-US" altLang="zh-TW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...</a:t>
            </a:r>
            <a:endParaRPr lang="zh-TW" altLang="en-US" sz="36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278745" y="893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378720" y="25242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934200" y="513180"/>
            <a:ext cx="3017520" cy="1132560"/>
          </a:xfrm>
          <a:prstGeom prst="wedgeRoundRectCallout">
            <a:avLst>
              <a:gd name="adj1" fmla="val -43536"/>
              <a:gd name="adj2" fmla="val 114979"/>
              <a:gd name="adj3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粗隸" panose="020B0609010101010101" pitchFamily="49" charset="-120"/>
                <a:ea typeface="文鼎中粗隸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0385425" y="16457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0385425" y="294066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4961E-7 1.94876E-6 L -0.84205 0.2549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10" y="127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87 0.0021 L -0.86913 -0.1843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008" y="-932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953 0.01323 L -0.19953 0.01323 C -0.20157 0.0126 -0.2189 0.00798 -0.2222 0.00504 C -0.22378 0.00378 -0.2252 0.0021 -0.22677 0.00105 C -0.22819 -5.0819E-7 -0.22992 -0.00021 -0.23134 -0.00105 C -0.23386 -0.00231 -0.23638 -0.00378 -0.2389 -0.00504 C -0.24047 -0.00567 -0.24189 -0.00651 -0.24346 -0.00693 C -0.24551 -0.00777 -0.24756 -0.00798 -0.24945 -0.00903 C -0.25165 -0.01008 -0.25354 -0.01155 -0.25559 -0.01302 C -0.25716 -0.01428 -0.25842 -0.01638 -0.26 -0.01701 C -0.26299 -0.01848 -0.26614 -0.01848 -0.26913 -0.01911 C -0.27071 -0.02037 -0.27197 -0.02226 -0.2737 -0.0231 C -0.27701 -0.02499 -0.28079 -0.02583 -0.28425 -0.02709 C -0.28583 -0.02772 -0.2874 -0.02835 -0.28882 -0.02919 C -0.2915 -0.03087 -0.29354 -0.03381 -0.29638 -0.03528 C -0.30016 -0.03717 -0.30441 -0.0378 -0.3085 -0.03927 C -0.31307 -0.04116 -0.31748 -0.04368 -0.32205 -0.04536 C -0.32646 -0.04704 -0.33118 -0.04788 -0.33559 -0.04935 C -0.34079 -0.05124 -0.34583 -0.05313 -0.35071 -0.05544 C -0.35638 -0.05796 -0.36173 -0.06132 -0.3674 -0.06342 C -0.37638 -0.06678 -0.38567 -0.06804 -0.39464 -0.07161 C -0.39811 -0.07287 -0.40173 -0.07392 -0.4052 -0.0756 C -0.40724 -0.07665 -0.40913 -0.07875 -0.41118 -0.07959 C -0.41527 -0.08127 -0.4315 -0.08337 -0.43386 -0.08358 C -0.4359 -0.08421 -0.43795 -0.08484 -0.44 -0.08568 C -0.44157 -0.08631 -0.44299 -0.08736 -0.44457 -0.08757 C -0.4485 -0.08862 -0.4526 -0.08904 -0.45653 -0.08967 C -0.4663 -0.09408 -0.45606 -0.08988 -0.47323 -0.09366 C -0.47527 -0.09408 -0.47716 -0.09513 -0.47921 -0.09576 C -0.48535 -0.09723 -0.49165 -0.09723 -0.49748 -0.09975 C -0.5063 -0.10374 -0.49764 -0.10017 -0.51102 -0.10374 C -0.51307 -0.10437 -0.51496 -0.10542 -0.51701 -0.10584 C -0.52063 -0.10668 -0.52409 -0.1071 -0.52772 -0.10794 C -0.54346 -0.1113 -0.52772 -0.10815 -0.54126 -0.11193 C -0.54425 -0.11277 -0.54724 -0.11298 -0.55039 -0.11382 C -0.55228 -0.11445 -0.55433 -0.11571 -0.55638 -0.11592 C -0.56598 -0.11697 -0.57559 -0.11718 -0.58504 -0.11802 C -0.60016 -0.12201 -0.58567 -0.11844 -0.60929 -0.12201 C -0.61276 -0.12243 -0.61638 -0.12327 -0.61984 -0.1239 C -0.63008 -0.12852 -0.61874 -0.1239 -0.63795 -0.1281 C -0.64315 -0.12915 -0.64803 -0.13062 -0.65307 -0.13209 C -0.65559 -0.13272 -0.65827 -0.13293 -0.66063 -0.13398 L -0.66976 -0.13818 C -0.6737 -0.13986 -0.67606 -0.14112 -0.68031 -0.14217 C -0.6863 -0.14364 -0.6926 -0.14385 -0.69842 -0.14616 C -0.70551 -0.14889 -0.71244 -0.15225 -0.71968 -0.15414 C -0.7222 -0.15498 -0.72472 -0.1554 -0.72724 -0.15624 C -0.73323 -0.15813 -0.73921 -0.16128 -0.74535 -0.16233 L -0.7726 -0.16632 C -0.77701 -0.16695 -0.78173 -0.16716 -0.78614 -0.16842 C -0.78866 -0.16905 -0.79118 -0.16947 -0.7937 -0.17031 C -0.79527 -0.17094 -0.79669 -0.17178 -0.79827 -0.17241 C -0.80031 -0.17304 -0.8022 -0.17367 -0.80425 -0.1743 L -0.8285 -0.17241 C -0.84205 -0.17157 -0.85575 -0.17199 -0.86929 -0.17031 C -0.87701 -0.16947 -0.88425 -0.16548 -0.89197 -0.16422 C -0.90047 -0.16296 -0.90913 -0.16296 -0.91764 -0.16233 C -0.92425 -0.16086 -0.93071 -0.15918 -0.93732 -0.15834 C -0.94441 -0.15729 -0.9515 -0.15708 -0.95842 -0.15624 C -0.96094 -0.15603 -0.98094 -0.15288 -0.98425 -0.15225 C -0.9863 -0.15183 -0.98819 -0.15078 -0.99024 -0.15015 C -1.00756 -0.14511 -0.98913 -0.15099 -1.00378 -0.14616 C -1.00535 -0.1449 -1.00709 -0.14385 -1.00835 -0.14217 C -1.01181 -0.13755 -1.01181 -0.13419 -1.01291 -0.1281 C -1.01197 -0.1092 -1.01118 -0.0903 -1.00992 -0.07161 C -1.00961 -0.06804 -1.00913 -0.06468 -1.00835 -0.06153 C -1.00756 -0.05775 -1.00409 -0.04704 -1.00236 -0.04326 C -1.00063 -0.03969 -0.99638 -0.03339 -0.9948 -0.02919 C -0.99401 -0.0273 -0.99417 -0.02499 -0.99323 -0.0231 C -0.99213 -0.02079 -0.98992 -0.01953 -0.98866 -0.01701 C -0.98677 -0.01344 -0.9863 -0.00861 -0.98425 -0.00504 C -0.9811 0.00021 -0.97669 0.00378 -0.97354 0.00903 C -0.96945 0.01638 -0.95921 0.03423 -0.95401 0.04137 C -0.94268 0.05649 -0.95071 0.0462 -0.93134 0.06762 C -0.92819 0.07098 -0.92551 0.07476 -0.9222 0.0777 C -0.91181 0.08694 -0.90756 0.09093 -0.89496 0.09975 C -0.87937 0.11088 -0.88488 0.10227 -0.86331 0.11403 C -0.86079 0.11529 -0.85827 0.11718 -0.85575 0.11802 C -0.85165 0.11928 -0.84756 0.11928 -0.84362 0.11991 L -0.83307 0.12201 C -0.81134 0.12138 -0.78961 0.12159 -0.76803 0.11991 C -0.76583 0.11991 -0.73905 0.11277 -0.73622 0.11193 C -0.70709 0.10311 -0.72898 0.10962 -0.70142 0.09786 C -0.69449 0.09492 -0.68724 0.09324 -0.68031 0.08967 C -0.66394 0.08169 -0.6485 0.07056 -0.63197 0.06363 C -0.56315 0.03486 -0.64898 0.07119 -0.58661 0.04347 C -0.57559 0.03843 -0.56488 0.03192 -0.55338 0.02919 C -0.5422 0.02688 -0.54724 0.02835 -0.53827 0.0252 C -0.53669 0.02394 -0.5348 0.0231 -0.5337 0.02121 C -0.53008 0.01533 -0.53008 0.00819 -0.52913 0.00105 C -0.52961 -0.0063 -0.52961 -0.01386 -0.53071 -0.02121 C -0.53102 -0.02394 -0.53764 -0.03801 -0.53827 -0.03927 C -0.54835 -0.06048 -0.53968 -0.04284 -0.55181 -0.06153 C -0.55653 -0.06867 -0.56094 -0.07623 -0.56551 -0.08358 C -0.5674 -0.08694 -0.56976 -0.09009 -0.5715 -0.09366 C -0.57354 -0.09786 -0.57669 -0.10416 -0.57905 -0.10794 C -0.58189 -0.11214 -0.58819 -0.11991 -0.58819 -0.11991 C -0.58866 -0.12201 -0.58866 -0.12432 -0.58961 -0.126 C -0.59071 -0.12789 -0.59276 -0.12831 -0.59417 -0.12999 C -0.59779 -0.1344 -0.60079 -0.14007 -0.60472 -0.14406 C -0.61638 -0.15561 -0.6052 -0.14532 -0.61685 -0.15414 C -0.61842 -0.1554 -0.62 -0.15666 -0.62142 -0.15834 C -0.62299 -0.16002 -0.62409 -0.16275 -0.62598 -0.16422 C -0.62819 -0.16611 -0.63102 -0.16653 -0.63354 -0.16842 C -0.63669 -0.17073 -0.63937 -0.17409 -0.64252 -0.1764 C -0.64488 -0.17808 -0.64756 -0.17892 -0.65008 -0.18039 C -0.66913 -0.19173 -0.64126 -0.17661 -0.66362 -0.18858 C -0.67228 -0.19992 -0.66409 -0.19068 -0.67276 -0.19656 C -0.68787 -0.20664 -0.66472 -0.19404 -0.68331 -0.20454 C -0.68488 -0.20538 -0.68646 -0.20559 -0.68787 -0.20664 C -0.69102 -0.20895 -0.6937 -0.21252 -0.69701 -0.21462 C -0.70094 -0.21735 -0.70472 -0.22092 -0.70898 -0.22281 C -0.71937 -0.22742 -0.70661 -0.22155 -0.7211 -0.22889 C -0.72551 -0.23099 -0.72693 -0.2312 -0.73165 -0.23288 C -0.73323 -0.23414 -0.73449 -0.23603 -0.73622 -0.23687 C -0.73905 -0.23813 -0.75276 -0.24065 -0.75433 -0.24086 C -0.75748 -0.24233 -0.76031 -0.24443 -0.76346 -0.24485 C -0.7811 -0.24779 -0.77527 -0.24716 -0.79827 -0.24905 C -0.84079 -0.2522 -0.84315 -0.25136 -0.89795 -0.25304 C -0.9137 -0.25241 -0.92929 -0.2522 -0.94488 -0.25094 C -0.94787 -0.25073 -0.95244 -0.248 -0.95543 -0.24695 C -0.95748 -0.24611 -0.95953 -0.24569 -0.96157 -0.24485 C -0.96457 -0.2438 -0.96756 -0.24191 -0.97055 -0.24086 C -0.98961 -0.23456 -0.97559 -0.23876 -0.99181 -0.23477 C -0.99433 -0.23414 -0.99669 -0.2333 -0.99937 -0.23288 C -1.00488 -0.23183 -1.01039 -0.23141 -1.0159 -0.23078 C -1.0189 -0.22952 -1.02189 -0.22742 -1.02504 -0.22679 C -1.02819 -0.22616 -1.03653 -0.22449 -1.04016 -0.22281 C -1.0422 -0.22176 -1.04409 -0.21987 -1.04614 -0.21882 C -1.04756 -0.21798 -1.04929 -0.21777 -1.05071 -0.21672 C -1.05779 -0.21189 -1.05622 -0.20853 -1.06425 -0.20055 C -1.0663 -0.19866 -1.06835 -0.19656 -1.07039 -0.19446 C -1.07181 -0.1932 -1.07354 -0.19215 -1.07496 -0.19047 C -1.07669 -0.18816 -1.07779 -0.18501 -1.07937 -0.18249 C -1.0852 -0.17346 -1.08346 -0.17913 -1.0885 -0.16842 C -1.08961 -0.16569 -1.09024 -0.16275 -1.0915 -0.16023 C -1.09638 -0.1512 -1.09858 -0.15603 -1.10205 -0.14217 C -1.10331 -0.13713 -1.10425 -0.1323 -1.10661 -0.1281 C -1.10787 -0.12558 -1.10976 -0.12411 -1.11118 -0.12201 C -1.11228 -0.12012 -1.11323 -0.11802 -1.11417 -0.11592 C -1.11464 -0.11319 -1.11512 -0.11046 -1.11575 -0.10794 C -1.11669 -0.10374 -1.11795 -0.09996 -1.11874 -0.09576 L -1.12016 -0.08757 C -1.11968 -0.07686 -1.11953 -0.06615 -1.11874 -0.05544 C -1.11858 -0.05334 -1.11764 -0.05145 -1.11716 -0.04935 C -1.11653 -0.04599 -1.11653 -0.04263 -1.11575 -0.03927 C -1.11496 -0.03633 -1.11354 -0.03402 -1.11276 -0.03129 C -1.1085 -0.01638 -1.11433 -0.0294 -1.10819 -0.01701 C -1.10205 0.01554 -1.1115 -0.03087 -1.10362 -0.00294 C -1.09716 0.01974 -1.10756 -0.00567 -1.09905 0.01722 C -1.09811 0.01974 -1.09228 0.03003 -1.0915 0.03129 C -1.08961 0.03423 -1.0874 0.03654 -1.08551 0.03927 C -1.08378 0.04179 -1.08268 0.04494 -1.08094 0.04746 C -1.07701 0.05271 -1.07181 0.05544 -1.0674 0.05943 C -1.03401 0.08988 -1.05874 0.0714 -1.0326 0.08778 C -1.01795 0.09702 -1.00551 0.10794 -0.98866 0.11193 C -0.96709 0.11718 -0.97764 0.11529 -0.95701 0.11802 C -0.93575 0.11655 -0.91449 0.11676 -0.89354 0.11403 C -0.88913 0.1134 -0.88535 0.11025 -0.88142 0.10794 C -0.86772 0.09933 -0.86992 0.09891 -0.85874 0.08967 C -0.85527 0.08694 -0.8515 0.08463 -0.84819 0.08169 C -0.83338 0.06909 -0.84205 0.07518 -0.82992 0.06363 C -0.81827 0.05208 -0.81732 0.05481 -0.80425 0.03738 C -0.80173 0.03402 -0.79937 0.03045 -0.79669 0.0273 C -0.79433 0.02436 -0.7915 0.02226 -0.78913 0.01911 C -0.78457 0.01302 -0.78457 0.01029 -0.78157 0.00315 C -0.78016 -0.00042 -0.77858 -0.00357 -0.77701 -0.00693 C -0.77653 -0.01113 -0.77622 -0.01512 -0.77559 -0.01911 C -0.77527 -0.02121 -0.77449 -0.0231 -0.77401 -0.0252 C -0.77354 -0.02793 -0.77307 -0.03045 -0.7726 -0.03318 C -0.77307 -0.05334 -0.77354 -0.0735 -0.77401 -0.09366 C -0.77464 -0.11655 -0.77464 -0.13944 -0.77559 -0.16233 C -0.77575 -0.16632 -0.77622 -0.17052 -0.77701 -0.1743 C -0.77795 -0.17808 -0.78126 -0.18522 -0.78315 -0.18858 C -0.79039 -0.20139 -0.79118 -0.20118 -0.80126 -0.21462 L -0.80882 -0.22469 C -0.81087 -0.22742 -0.81244 -0.23078 -0.8148 -0.23288 L -0.83307 -0.24905 C -0.83606 -0.25157 -0.83874 -0.25514 -0.84205 -0.25703 C -0.84661 -0.25976 -0.85118 -0.26228 -0.85575 -0.26501 C -0.85874 -0.2669 -0.86157 -0.26942 -0.86472 -0.2711 C -0.86772 -0.27278 -0.87087 -0.27341 -0.87386 -0.27509 C -0.87653 -0.27677 -0.87874 -0.27971 -0.88142 -0.28118 C -0.88425 -0.28307 -0.88756 -0.28349 -0.89039 -0.28517 C -0.89464 -0.28769 -0.89811 -0.29189 -0.90252 -0.29336 C -0.91008 -0.29588 -0.90661 -0.29441 -0.91307 -0.29735 C -0.91464 -0.29672 -0.91622 -0.2963 -0.91764 -0.29525 C -0.91984 -0.29357 -0.92189 -0.29147 -0.92378 -0.28937 C -0.92992 -0.2816 -0.93433 -0.27593 -0.9389 -0.26711 C -0.94047 -0.26375 -0.94173 -0.26018 -0.94331 -0.25703 C -0.94677 -0.25073 -0.95181 -0.2459 -0.95401 -0.23897 C -0.95716 -0.22826 -0.95653 -0.22868 -0.96157 -0.21882 C -0.96787 -0.2058 -0.96504 -0.21525 -0.97055 -0.19866 C -0.97276 -0.19194 -0.97512 -0.18543 -0.97669 -0.1785 C -0.98031 -0.16086 -0.97827 -0.16884 -0.98268 -0.15414 C -0.98362 -0.14679 -0.98441 -0.13944 -0.98567 -0.13209 C -0.98646 -0.12789 -0.98787 -0.12411 -0.98866 -0.11991 C -0.98945 -0.11592 -0.98961 -0.11193 -0.99024 -0.10794 C -0.99165 -0.09849 -0.99244 -0.09786 -0.9948 -0.08757 C -0.99748 -0.07581 -0.99449 -0.08316 -0.99937 -0.0735 C -1.00016 -0.06594 -1.00299 -0.03885 -1.00378 -0.03528 L -1.00693 -0.0231 C -1.0074 -0.01701 -1.00772 -0.01113 -1.00835 -0.00504 C -1.00866 -0.00168 -1.00945 0.00168 -1.00992 0.00504 C -1.01134 0.01533 -1.01181 0.02079 -1.01291 0.03129 C -1.01244 0.05817 -1.01213 0.08505 -1.01134 0.11193 C -1.01118 0.12012 -1.01008 0.1281 -1.00992 0.13608 C -1.00913 0.15771 -1.00929 0.17913 -1.00835 0.20055 C -1.00819 0.20475 -1.0074 0.20874 -1.00693 0.21273 C -1.00551 0.22155 -1.00409 0.22617 -1.00079 0.23499 C -1 0.23709 -0.99874 0.23877 -0.99779 0.24108 C -0.99622 0.24486 -0.99449 0.24885 -0.99323 0.25305 C -0.99244 0.25557 -0.99276 0.25872 -0.99181 0.26124 C -0.99071 0.26355 -0.9885 0.26481 -0.98724 0.26712 C -0.96693 0.30512 -1.00126 0.24717 -0.97968 0.28139 C -0.96535 0.30386 -0.96803 0.30386 -0.94945 0.3257 C -0.94142 0.33515 -0.93338 0.3446 -0.9252 0.35384 C -0.92031 0.35951 -0.91496 0.36434 -0.91008 0.37001 C -0.90504 0.3761 -0.90016 0.3824 -0.89496 0.38807 C -0.88567 0.39857 -0.87543 0.4076 -0.8663 0.41831 L -0.83905 0.45065 C -0.83559 0.45485 -0.83228 0.45926 -0.8285 0.46283 C -0.81953 0.47123 -0.81276 0.47816 -0.80283 0.48488 C -0.79874 0.48761 -0.79496 0.49097 -0.79071 0.49307 C -0.78677 0.49496 -0.77858 0.49706 -0.77858 0.49706 C -0.77653 0.49685 -0.7622 0.4958 -0.75748 0.49307 C -0.7548 0.49139 -0.75244 0.48887 -0.74992 0.48698 C -0.74425 0.48278 -0.74173 0.48236 -0.73622 0.4769 C -0.72913 0.46976 -0.71858 0.45842 -0.71213 0.44855 C -0.70693 0.44078 -0.70205 0.43259 -0.69701 0.4244 C -0.69118 0.41537 -0.68661 0.40844 -0.68189 0.39815 C -0.67764 0.38912 -0.67244 0.3803 -0.66976 0.37001 L -0.66063 0.33578 C -0.66016 0.33179 -0.65984 0.32759 -0.65921 0.3236 C -0.65874 0.32087 -0.65795 0.31835 -0.65764 0.31562 C -0.65701 0.30953 -0.65669 0.30344 -0.65622 0.29735 C -0.65622 0.29609 -0.65449 0.26544 -0.66063 0.25704 C -0.66331 0.25368 -0.66677 0.252 -0.66976 0.24906 C -0.68724 0.23142 -0.67543 0.24129 -0.68945 0.23289 C -0.6915 0.23163 -0.69323 0.22974 -0.69543 0.2289 C -0.70142 0.22638 -0.70756 0.22512 -0.71354 0.22281 C -0.7148 0.22239 -0.72598 0.21693 -0.72866 0.21672 C -0.75134 0.21546 -0.77401 0.21546 -0.79669 0.21483 C -0.81181 0.21546 -0.82709 0.21504 -0.84205 0.21672 C -0.84472 0.21714 -0.84709 0.21945 -0.84961 0.22092 C -0.85905 0.22638 -0.85638 0.22575 -0.8663 0.23898 C -0.86882 0.24234 -0.87181 0.24507 -0.87386 0.24906 L -0.87984 0.26124 C -0.88094 0.26313 -0.88157 0.26544 -0.88283 0.26712 C -0.88441 0.26922 -0.88614 0.2709 -0.8874 0.27321 C -0.88882 0.27572 -0.88913 0.27887 -0.89039 0.28139 C -0.89165 0.2837 -0.8937 0.28517 -0.89496 0.28727 C -0.9022 0.29882 -0.8937 0.28769 -0.9011 0.30155 C -0.9022 0.30386 -0.90409 0.30554 -0.90551 0.30743 C -0.90945 0.32276 -0.90378 0.30449 -0.91165 0.31751 C -0.9126 0.31919 -0.91228 0.32192 -0.91307 0.3236 C -0.91433 0.32591 -0.91622 0.32759 -0.91764 0.32969 L -0.9222 0.34775 L -0.92378 0.35384 C -0.92315 0.36539 -0.92283 0.37673 -0.9222 0.38807 C -0.92079 0.41663 -0.92346 0.40676 -0.91764 0.42251 C -0.91669 0.42923 -0.9159 0.43595 -0.91464 0.44267 C -0.91417 0.44519 -0.91386 0.44813 -0.91307 0.45065 C -0.91228 0.45338 -0.91102 0.4559 -0.91008 0.45863 C -0.90945 0.46073 -0.90945 0.46283 -0.90866 0.46472 C -0.90677 0.46892 -0.90362 0.47228 -0.90252 0.4769 C -0.90205 0.47879 -0.9022 0.48152 -0.9011 0.48299 C -0.89984 0.48446 -0.89795 0.48404 -0.89653 0.48488 C -0.88772 0.49076 -0.89638 0.48761 -0.8874 0.49097 C -0.88551 0.49181 -0.88346 0.49244 -0.88142 0.49307 C -0.8789 0.4937 -0.87638 0.49412 -0.87386 0.49496 C -0.87071 0.49622 -0.86787 0.4979 -0.86472 0.49895 C -0.8622 0.5 -0.85968 0.50021 -0.85716 0.50105 C -0.85323 0.50231 -0.84913 0.5042 -0.84504 0.50504 L -0.82693 0.50903 C -0.81732 0.5084 -0.80772 0.50882 -0.79827 0.50714 C -0.79638 0.50672 -0.79512 0.50462 -0.7937 0.50315 C -0.78992 0.49874 -0.78661 0.4937 -0.78315 0.48887 L -0.76945 0.47081 C -0.76441 0.46136 -0.75842 0.45275 -0.75433 0.44267 C -0.74835 0.42713 -0.74252 0.41138 -0.73622 0.39626 C -0.73197 0.38597 -0.72756 0.37568 -0.72268 0.36602 C -0.71559 0.35195 -0.70787 0.3383 -0.70142 0.3236 C -0.69575 0.31016 -0.69197 0.29504 -0.6863 0.28139 C -0.68551 0.27929 -0.62614 0.14196 -0.61685 0.11193 C -0.61087 0.0924 -0.60441 0.07308 -0.59874 0.05355 C -0.59386 0.03675 -0.59008 0.01974 -0.58504 0.00315 C -0.58142 -0.00924 -0.57669 -0.021 -0.57307 -0.03318 C -0.57071 -0.04116 -0.56866 -0.04935 -0.56693 -0.05733 C -0.5652 -0.06531 -0.56236 -0.08169 -0.56236 -0.08169 C -0.56394 -0.08967 -0.56472 -0.09807 -0.56693 -0.10584 C -0.56898 -0.11277 -0.5748 -0.12117 -0.57905 -0.126 C -0.58094 -0.1281 -0.58315 -0.12978 -0.58504 -0.13209 C -0.58724 -0.13461 -0.58898 -0.13776 -0.59118 -0.14007 C -0.59401 -0.14322 -0.60016 -0.14826 -0.60016 -0.14826 C -0.60079 -0.15057 -0.60331 -0.16023 -0.60331 -0.16233 C -0.60299 -0.16653 -0.6011 -0.17031 -0.60016 -0.1743 C -0.59968 -0.17703 -0.59937 -0.17976 -0.59874 -0.18249 C -0.59401 -0.19908 -0.59669 -0.18081 -0.5926 -0.20265 C -0.5915 -0.20832 -0.59008 -0.22595 -0.58961 -0.23078 C -0.58913 -0.24359 -0.58913 -0.2564 -0.58819 -0.26921 C -0.58772 -0.27467 -0.58614 -0.27992 -0.58504 -0.28517 C -0.58173 -0.30302 -0.58535 -0.28496 -0.58205 -0.29945 C -0.58094 -0.30407 -0.58 -0.30869 -0.57905 -0.31352 C -0.57842 -0.31625 -0.57842 -0.31898 -0.57748 -0.3215 C -0.57638 -0.32507 -0.57417 -0.32801 -0.57307 -0.33158 C -0.57165 -0.33557 -0.57102 -0.33977 -0.56992 -0.34376 C -0.56787 -0.35237 -0.56882 -0.34775 -0.56693 -0.35783 C -0.5674 -0.36455 -0.56677 -0.37169 -0.5685 -0.37799 C -0.56898 -0.38009 -0.5715 -0.37925 -0.57307 -0.38009 C -0.57559 -0.38135 -0.57795 -0.38282 -0.58063 -0.38408 C -0.58362 -0.38555 -0.58661 -0.3866 -0.58961 -0.38807 C -0.59213 -0.38933 -0.59464 -0.39122 -0.59716 -0.39206 C -0.59953 -0.3929 -0.61512 -0.39584 -0.61685 -0.39605 C -0.62819 -0.39479 -0.63386 -0.39962 -0.63953 -0.38807 C -0.64047 -0.38639 -0.64047 -0.38408 -0.6411 -0.38198 C -0.62094 -0.36875 -0.64598 -0.38492 -0.63039 -0.37589 C -0.62835 -0.37484 -0.62646 -0.37295 -0.62441 -0.3719 C -0.62189 -0.37085 -0.61937 -0.37064 -0.61685 -0.37001 C -0.6148 -0.36854 -0.61291 -0.36665 -0.61087 -0.36581 C -0.6063 -0.36455 -0.60173 -0.36476 -0.59716 -0.36392 C -0.59417 -0.36329 -0.59102 -0.36287 -0.58819 -0.36182 C -0.56929 -0.35615 -0.58598 -0.35909 -0.56394 -0.35384 C -0.55685 -0.35216 -0.54142 -0.35048 -0.53527 -0.34985 C -0.53118 -0.34775 -0.52724 -0.34502 -0.52315 -0.34376 C -0.51811 -0.34229 -0.51307 -0.3425 -0.50803 -0.34166 C -0.50094 -0.34061 -0.49386 -0.33893 -0.48677 -0.33767 C -0.48079 -0.33662 -0.4748 -0.33641 -0.46866 -0.33557 C -0.4652 -0.33515 -0.46157 -0.33431 -0.45811 -0.33368 C -0.44315 -0.33095 -0.44724 -0.33242 -0.43087 -0.32759 C -0.42677 -0.32633 -0.42283 -0.32444 -0.41874 -0.3236 C -0.41323 -0.32234 -0.40772 -0.32234 -0.4022 -0.3215 C -0.39764 -0.32087 -0.39307 -0.32024 -0.3885 -0.31961 C -0.38457 -0.31814 -0.38047 -0.31667 -0.37653 -0.31541 C -0.37291 -0.31457 -0.36945 -0.31436 -0.36583 -0.31352 C -0.36378 -0.31289 -0.36189 -0.31205 -0.35984 -0.31142 C -0.34252 -0.30638 -0.36094 -0.31226 -0.3463 -0.30743 C -0.33244 -0.29357 -0.34819 -0.30995 -0.33417 -0.29336 C -0.33181 -0.29042 -0.32882 -0.28832 -0.32661 -0.28517 C -0.32425 -0.28223 -0.32268 -0.27845 -0.32047 -0.27509 C -0.31921 -0.27299 -0.31732 -0.27131 -0.31606 -0.26921 C -0.31134 -0.26186 -0.30693 -0.2543 -0.30236 -0.24695 C -0.30031 -0.24359 -0.29795 -0.24065 -0.29638 -0.23687 C -0.2948 -0.23351 -0.29354 -0.22994 -0.29181 -0.22679 C -0.29055 -0.22449 -0.28882 -0.22281 -0.28724 -0.22071 C -0.2863 -0.21546 -0.2852 -0.21 -0.28425 -0.20454 C -0.28299 -0.19719 -0.2822 -0.18984 -0.28126 -0.18249 C -0.28236 -0.16023 -0.28063 -0.15666 -0.28583 -0.14007 C -0.28992 -0.12663 -0.28945 -0.13041 -0.2948 -0.11991 C -0.29685 -0.11592 -0.29842 -0.11151 -0.30094 -0.10794 C -0.30299 -0.10458 -0.30598 -0.10269 -0.3085 -0.09975 C -0.31575 -0.09114 -0.31386 -0.09009 -0.32362 -0.08358 C -0.32961 -0.07959 -0.3411 -0.07518 -0.34772 -0.0735 C -0.35228 -0.07245 -0.35685 -0.07245 -0.36142 -0.07161 C -0.39386 -0.06426 -0.35338 -0.06993 -0.39307 -0.06552 L -0.4959 -0.06741 C -0.49953 -0.06762 -0.50299 -0.06867 -0.50646 -0.06951 C -0.51606 -0.07182 -0.52205 -0.07308 -0.53071 -0.07749 C -0.53779 -0.08148 -0.54551 -0.08379 -0.55181 -0.08967 C -0.55543 -0.09303 -0.55858 -0.09702 -0.56236 -0.09975 C -0.57134 -0.10647 -0.58126 -0.11046 -0.58961 -0.11802 C -0.59417 -0.12201 -0.59858 -0.12642 -0.60331 -0.12999 C -0.60803 -0.13377 -0.61354 -0.13608 -0.61842 -0.14007 C -0.62315 -0.14427 -0.62724 -0.14973 -0.63197 -0.15414 C -0.6359 -0.15792 -0.64016 -0.16086 -0.64409 -0.16422 C -0.64772 -0.16758 -0.65087 -0.17136 -0.65464 -0.1743 C -0.65842 -0.17745 -0.66299 -0.17892 -0.66677 -0.18249 C -0.66961 -0.18522 -0.67165 -0.18942 -0.67433 -0.19257 C -0.68551 -0.2058 -0.6748 -0.1911 -0.68787 -0.20454 C -0.69008 -0.20685 -0.69181 -0.21021 -0.69386 -0.21273 C -0.71575 -0.23813 -0.68756 -0.20391 -0.70457 -0.22281 C -0.70614 -0.22449 -0.70724 -0.22721 -0.70898 -0.22889 C -0.71291 -0.23246 -0.71732 -0.23498 -0.7211 -0.23897 C -0.72315 -0.24086 -0.72504 -0.24317 -0.72724 -0.24485 C -0.72913 -0.24653 -0.73134 -0.24737 -0.73323 -0.24905 C -0.73748 -0.25262 -0.74094 -0.25766 -0.74535 -0.26102 C -0.74787 -0.26312 -0.75039 -0.26501 -0.75291 -0.26711 C -0.7559 -0.26963 -0.75858 -0.2732 -0.76189 -0.27509 C -0.76425 -0.27656 -0.76693 -0.27656 -0.76945 -0.27719 C -0.7748 -0.28244 -0.7811 -0.28958 -0.78772 -0.29126 L -0.79527 -0.29336 C -0.80047 -0.29693 -0.80299 -0.29882 -0.80882 -0.30134 C -0.82394 -0.30806 -0.81433 -0.30323 -0.82693 -0.30743 C -0.83055 -0.30869 -0.83401 -0.31037 -0.83748 -0.31142 C -0.84205 -0.31289 -0.84661 -0.31373 -0.85118 -0.31541 C -0.8537 -0.31646 -0.85606 -0.31877 -0.85874 -0.31961 C -0.86472 -0.3215 -0.87087 -0.3215 -0.87685 -0.3236 C -0.88709 -0.32696 -0.88583 -0.32696 -0.9011 -0.32759 C -0.93134 -0.32864 -0.96157 -0.32885 -0.99181 -0.32969 C -0.99874 -0.32885 -1.00614 -0.33053 -1.01291 -0.32759 C -1.01622 -0.32612 -1.02583 -0.31499 -1.02961 -0.30953 C -1.03165 -0.30617 -1.03354 -0.30281 -1.03559 -0.29945 C -1.03606 -0.29735 -1.03653 -0.29525 -1.03716 -0.29336 C -1.03795 -0.29063 -1.03937 -0.28811 -1.04016 -0.28517 C -1.04079 -0.28265 -1.0411 -0.27992 -1.04157 -0.27719 C -1.04205 -0.27509 -1.04268 -0.2732 -1.04315 -0.2711 C -1.0422 -0.24695 -1.04189 -0.2226 -1.04016 -0.19866 C -1.03968 -0.19194 -1.03543 -0.18879 -1.0326 -0.18438 C -1.01764 -0.16128 -1.0389 -0.19089 -1.02205 -0.17031 C -1.01716 -0.16464 -1.01291 -0.15624 -1.00693 -0.15225 C -1.00441 -0.15057 -1.00173 -0.14973 -0.99937 -0.14826 C -0.99764 -0.147 -0.99653 -0.1449 -0.9948 -0.14406 C -0.99181 -0.1428 -0.98866 -0.14301 -0.98567 -0.14217 C -0.98362 -0.14154 -0.98173 -0.1407 -0.97968 -0.14007 C -0.94898 -0.1407 -0.91811 -0.14049 -0.8874 -0.14217 C -0.87024 -0.14301 -0.85307 -0.14553 -0.83606 -0.14826 L -0.82236 -0.15015 C -0.81464 -0.15141 -0.81039 -0.15246 -0.80283 -0.15414 C -0.80079 -0.15561 -0.7989 -0.15729 -0.79669 -0.15834 C -0.78157 -0.1659 -0.8011 -0.15309 -0.78315 -0.16422 C -0.75638 -0.18081 -0.77748 -0.168 -0.76047 -0.18039 C -0.75197 -0.18648 -0.75071 -0.18543 -0.74378 -0.19446 C -0.74157 -0.19761 -0.74 -0.20139 -0.73779 -0.20454 C -0.73338 -0.21084 -0.72819 -0.21609 -0.72409 -0.22281 C -0.7222 -0.22616 -0.72031 -0.22973 -0.71811 -0.23288 C -0.71433 -0.23834 -0.70961 -0.24296 -0.70598 -0.24905 C -0.70394 -0.25241 -0.7022 -0.25598 -0.7 -0.25913 C -0.69653 -0.26396 -0.69197 -0.26753 -0.68945 -0.2732 C -0.68787 -0.27656 -0.68677 -0.28013 -0.68488 -0.28328 C -0.6822 -0.28769 -0.67874 -0.29126 -0.67575 -0.29525 C -0.66992 -0.30302 -0.67307 -0.29987 -0.66677 -0.30533 C -0.66614 -0.30743 -0.66472 -0.30953 -0.6652 -0.31142 C -0.66677 -0.31793 -0.67197 -0.31814 -0.67575 -0.31961 C -0.67527 -0.31688 -0.67543 -0.31373 -0.67433 -0.31142 C -0.67323 -0.30953 -0.66976 -0.30743 -0.66976 -0.30743 L -0.62598 -0.25703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57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文鼎中特廣告體</vt:lpstr>
      <vt:lpstr>文鼎中粗隸</vt:lpstr>
      <vt:lpstr>文鼎古印體</vt:lpstr>
      <vt:lpstr>文鼎超黑</vt:lpstr>
      <vt:lpstr>文鼎新藝體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2019-10-30T02:16:29Z</dcterms:modified>
  <dc:language>zh-TW</dc:language>
</cp:coreProperties>
</file>