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24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013640" y="304800"/>
            <a:ext cx="6019800" cy="2296200"/>
          </a:xfrm>
          <a:prstGeom prst="wedgeEllipseCallout">
            <a:avLst>
              <a:gd name="adj1" fmla="val -31719"/>
              <a:gd name="adj2" fmla="val 62500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你們</a:t>
            </a:r>
            <a:r>
              <a:rPr lang="zh-TW" altLang="en-US" sz="40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097280" y="924600"/>
            <a:ext cx="2316480" cy="1417320"/>
          </a:xfrm>
          <a:prstGeom prst="wedgeRoundRectCallou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4023360" y="926280"/>
            <a:ext cx="2316480" cy="1417320"/>
          </a:xfrm>
          <a:prstGeom prst="wedgeRoundRectCallout">
            <a:avLst>
              <a:gd name="adj1" fmla="val 8772"/>
              <a:gd name="adj2" fmla="val 71102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6949440" y="924600"/>
            <a:ext cx="2316480" cy="141732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2331720" y="650280"/>
            <a:ext cx="2316480" cy="1417320"/>
          </a:xfrm>
          <a:prstGeom prst="wedgeRoundRectCallou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639520" y="650280"/>
            <a:ext cx="3413040" cy="1834080"/>
          </a:xfrm>
          <a:prstGeom prst="cloudCallout">
            <a:avLst>
              <a:gd name="adj1" fmla="val -24405"/>
              <a:gd name="adj2" fmla="val 7080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我想想</a:t>
            </a:r>
            <a:r>
              <a:rPr lang="en-US" altLang="zh-TW" sz="36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...</a:t>
            </a:r>
            <a:endParaRPr lang="zh-TW" altLang="en-US" sz="36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354440" y="6045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675120" y="604560"/>
            <a:ext cx="2316480" cy="141732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path" presetSubtype="0" accel="50000" decel="5000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1.25984E-6 3.31373E-6 L -0.88724 0.00567 " pathEditMode="relative" rAng="0" ptsTypes="AA">
                                      <p:cBhvr>
                                        <p:cTn id="10" dur="1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362" y="2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文鼎特毛楷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2019-10-30T02:11:46Z</dcterms:modified>
  <dc:language>zh-TW</dc:language>
</cp:coreProperties>
</file>