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72440" y="304800"/>
            <a:ext cx="5196840" cy="1859280"/>
          </a:xfrm>
          <a:prstGeom prst="wedgeEllipseCallout">
            <a:avLst>
              <a:gd name="adj1" fmla="val -24352"/>
              <a:gd name="adj2" fmla="val 83811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000" dirty="0">
                <a:solidFill>
                  <a:schemeClr val="bg1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294534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矩形圖說文字 3"/>
          <p:cNvSpPr/>
          <p:nvPr/>
        </p:nvSpPr>
        <p:spPr>
          <a:xfrm>
            <a:off x="241800" y="1024170"/>
            <a:ext cx="3491760" cy="1112520"/>
          </a:xfrm>
          <a:prstGeom prst="wedgeRectCallout">
            <a:avLst>
              <a:gd name="adj1" fmla="val -8162"/>
              <a:gd name="adj2" fmla="val 9023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一舉兩得</a:t>
            </a:r>
          </a:p>
        </p:txBody>
      </p:sp>
      <p:sp>
        <p:nvSpPr>
          <p:cNvPr id="8" name="矩形圖說文字 7"/>
          <p:cNvSpPr/>
          <p:nvPr/>
        </p:nvSpPr>
        <p:spPr>
          <a:xfrm>
            <a:off x="3993030" y="1024170"/>
            <a:ext cx="3047850" cy="868665"/>
          </a:xfrm>
          <a:prstGeom prst="wedgeRectCallout">
            <a:avLst>
              <a:gd name="adj1" fmla="val -19124"/>
              <a:gd name="adj2" fmla="val 137036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一鼓作氣</a:t>
            </a:r>
            <a:endParaRPr lang="zh-TW" altLang="en-US" sz="5400" dirty="0"/>
          </a:p>
        </p:txBody>
      </p:sp>
      <p:sp>
        <p:nvSpPr>
          <p:cNvPr id="9" name="矩形圖說文字 8"/>
          <p:cNvSpPr/>
          <p:nvPr/>
        </p:nvSpPr>
        <p:spPr>
          <a:xfrm>
            <a:off x="6762120" y="1674855"/>
            <a:ext cx="2991480" cy="923670"/>
          </a:xfrm>
          <a:prstGeom prst="wedgeRectCallout">
            <a:avLst>
              <a:gd name="adj1" fmla="val -5855"/>
              <a:gd name="adj2" fmla="val 12111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矩形圖說文字 3"/>
          <p:cNvSpPr/>
          <p:nvPr/>
        </p:nvSpPr>
        <p:spPr>
          <a:xfrm>
            <a:off x="1567680" y="853800"/>
            <a:ext cx="2836680" cy="1889760"/>
          </a:xfrm>
          <a:prstGeom prst="wedgeRectCallout">
            <a:avLst>
              <a:gd name="adj1" fmla="val -8162"/>
              <a:gd name="adj2" fmla="val 9023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小</a:t>
            </a:r>
            <a:r>
              <a:rPr lang="zh-TW" altLang="en-US" sz="5400" dirty="0"/>
              <a:t>熊，那你呢？</a:t>
            </a:r>
          </a:p>
        </p:txBody>
      </p:sp>
      <p:sp>
        <p:nvSpPr>
          <p:cNvPr id="5" name="矩形圖說文字 4"/>
          <p:cNvSpPr/>
          <p:nvPr/>
        </p:nvSpPr>
        <p:spPr>
          <a:xfrm>
            <a:off x="5030280" y="1024170"/>
            <a:ext cx="3491760" cy="1112520"/>
          </a:xfrm>
          <a:prstGeom prst="wedgeRectCallout">
            <a:avLst>
              <a:gd name="adj1" fmla="val -8162"/>
              <a:gd name="adj2" fmla="val 9023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我想想</a:t>
            </a:r>
            <a:r>
              <a:rPr lang="en-US" altLang="zh-TW" sz="5400" dirty="0"/>
              <a:t>...</a:t>
            </a:r>
            <a:endParaRPr lang="zh-TW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440000" y="59793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5030280" y="1024170"/>
            <a:ext cx="3491760" cy="1112520"/>
          </a:xfrm>
          <a:prstGeom prst="wedgeRectCallout">
            <a:avLst>
              <a:gd name="adj1" fmla="val -8162"/>
              <a:gd name="adj2" fmla="val 90232"/>
            </a:avLst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2019-10-30T02:10:49Z</dcterms:modified>
  <dc:language>zh-TW</dc:language>
</cp:coreProperties>
</file>