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6C5"/>
    <a:srgbClr val="9BB8FF"/>
    <a:srgbClr val="EE8BFF"/>
    <a:srgbClr val="F49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731520" y="182880"/>
            <a:ext cx="4937760" cy="2661960"/>
          </a:xfrm>
          <a:prstGeom prst="wedgeEllipse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>
                <a:latin typeface="文鼎新藝體" panose="020B0609010101010101" pitchFamily="49" charset="-120"/>
                <a:ea typeface="文鼎新藝體" panose="020B0609010101010101" pitchFamily="49" charset="-120"/>
              </a:rPr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113832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1138320" y="1143000"/>
            <a:ext cx="2393640" cy="1005840"/>
          </a:xfrm>
          <a:prstGeom prst="wedgeRectCallout">
            <a:avLst>
              <a:gd name="adj1" fmla="val -19681"/>
              <a:gd name="adj2" fmla="val 90622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bg1"/>
                </a:solidFill>
              </a:rPr>
              <a:t>一見如故</a:t>
            </a:r>
            <a:endParaRPr lang="zh-TW" altLang="en-US" sz="3600" dirty="0">
              <a:solidFill>
                <a:schemeClr val="bg1"/>
              </a:solidFill>
            </a:endParaRPr>
          </a:p>
        </p:txBody>
      </p:sp>
      <p:sp>
        <p:nvSpPr>
          <p:cNvPr id="4" name="圓角矩形圖說文字 3"/>
          <p:cNvSpPr/>
          <p:nvPr/>
        </p:nvSpPr>
        <p:spPr>
          <a:xfrm>
            <a:off x="3805560" y="1341120"/>
            <a:ext cx="2473320" cy="1289520"/>
          </a:xfrm>
          <a:prstGeom prst="wedgeRoundRect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藝體" panose="020B0609010101010101" pitchFamily="49" charset="-120"/>
                <a:ea typeface="文鼎新藝體" panose="020B0609010101010101" pitchFamily="49" charset="-120"/>
              </a:rPr>
              <a:t>一鼓作氣</a:t>
            </a:r>
          </a:p>
        </p:txBody>
      </p:sp>
      <p:sp>
        <p:nvSpPr>
          <p:cNvPr id="5" name="橢圓形圖說文字 4"/>
          <p:cNvSpPr/>
          <p:nvPr/>
        </p:nvSpPr>
        <p:spPr>
          <a:xfrm>
            <a:off x="6548760" y="1341120"/>
            <a:ext cx="2880360" cy="1292520"/>
          </a:xfrm>
          <a:prstGeom prst="wedgeEllipseCallou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2087880" y="1021080"/>
            <a:ext cx="3383280" cy="1280160"/>
          </a:xfrm>
          <a:prstGeom prst="wedgeRoundRectCallout">
            <a:avLst/>
          </a:prstGeom>
          <a:solidFill>
            <a:srgbClr val="FFC6C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特黑" panose="020B0609010101010101" pitchFamily="49" charset="-120"/>
                <a:ea typeface="文鼎特黑" panose="020B0609010101010101" pitchFamily="49" charset="-120"/>
              </a:rPr>
              <a:t>小熊，那你呢？</a:t>
            </a:r>
          </a:p>
        </p:txBody>
      </p:sp>
      <p:sp>
        <p:nvSpPr>
          <p:cNvPr id="4" name="雲朵形圖說文字 3"/>
          <p:cNvSpPr/>
          <p:nvPr/>
        </p:nvSpPr>
        <p:spPr>
          <a:xfrm>
            <a:off x="6385560" y="777240"/>
            <a:ext cx="3276600" cy="1707120"/>
          </a:xfrm>
          <a:prstGeom prst="cloudCallou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3200" dirty="0"/>
          </a:p>
          <a:p>
            <a:pPr algn="ctr"/>
            <a:r>
              <a:rPr lang="zh-TW" altLang="en-US" sz="3200" dirty="0"/>
              <a:t>我想想</a:t>
            </a:r>
            <a:r>
              <a:rPr lang="en-US" altLang="zh-TW" sz="3200" dirty="0"/>
              <a:t>...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9067800" y="753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294120" y="1478280"/>
            <a:ext cx="2773680" cy="969720"/>
          </a:xfrm>
          <a:prstGeom prst="wedgeRectCallout">
            <a:avLst>
              <a:gd name="adj1" fmla="val -17536"/>
              <a:gd name="adj2" fmla="val 87645"/>
            </a:avLst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866 0.01113 L -0.24866 0.01113 C -0.25433 0.0084 -0.25968 0.00546 -0.26535 0.00315 C -0.26929 0.00147 -0.27748 -0.00084 -0.27748 -0.00084 C -0.28598 -0.00021 -0.29464 1.91096E-6 -0.30315 0.00105 C -0.30519 0.00126 -0.3074 0.00168 -0.30913 0.00315 C -0.31102 0.00441 -0.31197 0.00756 -0.3137 0.00924 C -0.31858 0.01365 -0.32393 0.0168 -0.32882 0.02121 C -0.33039 0.02268 -0.33165 0.02436 -0.33338 0.0252 C -0.33527 0.02646 -0.33748 0.02667 -0.33937 0.0273 C -0.37118 0.05544 -0.32677 0.0168 -0.35764 0.04137 C -0.37401 0.0546 -0.35086 0.03969 -0.37275 0.05544 C -0.37512 0.05733 -0.37779 0.05817 -0.38031 0.05964 C -0.38378 0.06363 -0.38708 0.06804 -0.39086 0.07161 C -0.3937 0.07413 -0.39701 0.07539 -0.39984 0.0777 C -0.40299 0.08022 -0.40582 0.08316 -0.40897 0.08568 C -0.4159 0.09135 -0.42441 0.09429 -0.43008 0.10185 C -0.44425 0.12075 -0.42189 0.09135 -0.4422 0.11592 C -0.44535 0.11991 -0.44834 0.12411 -0.45134 0.1281 C -0.45275 0.1302 -0.4537 0.13377 -0.4559 0.13419 L -0.46645 0.13608 C -0.47023 0.13944 -0.4726 0.14196 -0.47701 0.14427 C -0.4789 0.14511 -0.4811 0.14553 -0.48299 0.14616 C -0.48456 0.14763 -0.48614 0.14889 -0.48756 0.15036 C -0.49165 0.15414 -0.49496 0.1598 -0.49968 0.16232 C -0.50504 0.16526 -0.50834 0.16673 -0.51323 0.17051 C -0.51496 0.17156 -0.51622 0.17345 -0.51779 0.1745 C -0.51921 0.17534 -0.52094 0.17576 -0.52236 0.17639 C -0.52488 0.17786 -0.52756 0.17891 -0.52992 0.18059 C -0.53149 0.18164 -0.53275 0.18353 -0.53449 0.18458 C -0.5389 0.1871 -0.54346 0.18857 -0.54803 0.19067 C -0.5496 0.1913 -0.55118 0.19172 -0.5526 0.19256 C -0.56016 0.1976 -0.55653 0.19571 -0.56315 0.19865 C -0.56897 0.20432 -0.57039 0.20726 -0.57827 0.20873 L -0.59953 0.21272 C -0.62425 0.22385 -0.58504 0.20663 -0.63275 0.2249 C -0.64677 0.23015 -0.63968 0.22826 -0.65386 0.23099 L -0.66299 0.23498 L -0.66756 0.23708 C -0.67008 0.23645 -0.68016 0.23603 -0.68409 0.23288 C -0.68724 0.23057 -0.68976 0.22637 -0.69323 0.2249 C -0.69464 0.22427 -0.69638 0.22385 -0.69779 0.2228 C -0.71338 0.21125 -0.7011 0.21734 -0.71134 0.21272 C -0.71622 0.20621 -0.7137 0.20663 -0.71732 0.20663 L -0.71732 0.20663 " pathEditMode="relative" ptsTypes="AAAAAAAAAAAAAAAAAAAAAAAAAAAAAAAAAAAAAAAAAAAAA">
                                      <p:cBhvr>
                                        <p:cTn id="24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文鼎特黑</vt:lpstr>
      <vt:lpstr>文鼎新藝體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26</cp:revision>
  <dcterms:created xsi:type="dcterms:W3CDTF">2017-09-25T22:47:10Z</dcterms:created>
  <dcterms:modified xsi:type="dcterms:W3CDTF">2019-10-30T02:14:11Z</dcterms:modified>
  <dc:language>zh-TW</dc:language>
</cp:coreProperties>
</file>