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41" autoAdjust="0"/>
    <p:restoredTop sz="94333" autoAdjust="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013640" y="304800"/>
            <a:ext cx="6019800" cy="2296200"/>
          </a:xfrm>
          <a:prstGeom prst="wedgeEllipseCallout">
            <a:avLst>
              <a:gd name="adj1" fmla="val -31719"/>
              <a:gd name="adj2" fmla="val 62500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特毛楷" panose="020B0609010101010101" pitchFamily="49" charset="-120"/>
                <a:ea typeface="文鼎特毛楷" panose="020B0609010101010101" pitchFamily="49" charset="-120"/>
              </a:rPr>
              <a:t>你們</a:t>
            </a:r>
            <a:r>
              <a:rPr lang="zh-TW" altLang="en-US" sz="40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937080" y="924600"/>
            <a:ext cx="2316480" cy="1417320"/>
          </a:xfrm>
          <a:prstGeom prst="wedgeRoundRectCallou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4023360" y="926280"/>
            <a:ext cx="2316480" cy="1417320"/>
          </a:xfrm>
          <a:prstGeom prst="wedgeRoundRectCallout">
            <a:avLst>
              <a:gd name="adj1" fmla="val 8772"/>
              <a:gd name="adj2" fmla="val 71102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一鼓作氣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7031220" y="924600"/>
            <a:ext cx="2316480" cy="1417320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2331720" y="650280"/>
            <a:ext cx="2316480" cy="1417320"/>
          </a:xfrm>
          <a:prstGeom prst="wedgeRoundRectCallou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小熊，那你呢？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5639520" y="650280"/>
            <a:ext cx="3413040" cy="1834080"/>
          </a:xfrm>
          <a:prstGeom prst="cloudCallout">
            <a:avLst>
              <a:gd name="adj1" fmla="val -24405"/>
              <a:gd name="adj2" fmla="val 70809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我想想</a:t>
            </a:r>
            <a:r>
              <a:rPr lang="en-US" altLang="zh-TW" sz="36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...</a:t>
            </a:r>
            <a:endParaRPr lang="zh-TW" altLang="en-US" sz="3600" dirty="0"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6501700" y="604560"/>
            <a:ext cx="2316480" cy="1417320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5"/>
          <a:stretch/>
        </p:blipFill>
        <p:spPr>
          <a:xfrm>
            <a:off x="10214652" y="7269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5"/>
          <a:stretch/>
        </p:blipFill>
        <p:spPr>
          <a:xfrm>
            <a:off x="10214652" y="2821656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228 0.0063 L -0.17228 0.00651 C -0.17622 0.00441 -0.18 0.00126 -0.18425 0.00042 C -0.19165 -0.00126 -0.19244 0.00441 -0.19795 0.0084 C -0.20031 0.01008 -0.20299 0.01113 -0.20551 0.01239 C -0.2085 0.01386 -0.21165 0.01491 -0.21449 0.01638 C -0.22897 0.02436 -0.21826 0.01995 -0.23118 0.02856 C -0.23905 0.03381 -0.23937 0.03192 -0.24787 0.03654 C -0.25086 0.03843 -0.2537 0.04095 -0.25685 0.04263 C -0.25874 0.04368 -0.26094 0.04389 -0.26299 0.04473 C -0.26598 0.04578 -0.26897 0.04704 -0.27197 0.04872 C -0.28157 0.05376 -0.27496 0.05292 -0.28708 0.0567 C -0.28976 0.05754 -0.31543 0.06321 -0.31889 0.06489 C -0.32929 0.0695 -0.31637 0.06405 -0.33102 0.06887 C -0.33244 0.06929 -0.33386 0.07034 -0.33543 0.07076 C -0.34882 0.07433 -0.35008 0.07328 -0.35968 0.07685 C -0.36126 0.07748 -0.36267 0.07832 -0.36425 0.07895 C -0.38504 0.08651 -0.36803 0.07916 -0.38535 0.08693 L -0.38992 0.08903 C -0.39149 0.08966 -0.39307 0.09008 -0.39449 0.09092 C -0.39653 0.09239 -0.39842 0.09386 -0.40047 0.09512 C -0.40189 0.09596 -0.40362 0.09617 -0.40504 0.09701 C -0.41905 0.1052 -0.40882 0.10163 -0.42173 0.1052 C -0.43386 0.11591 -0.41763 0.10247 -0.43228 0.11108 C -0.43496 0.11276 -0.43716 0.11549 -0.43984 0.11717 C -0.44267 0.11885 -0.44598 0.11969 -0.44882 0.12116 C -0.45134 0.12263 -0.45386 0.12389 -0.45637 0.12515 C -0.45795 0.12599 -0.45952 0.12641 -0.46094 0.12725 C -0.46346 0.12851 -0.46614 0.12977 -0.4685 0.13124 C -0.47008 0.13229 -0.47134 0.1346 -0.47307 0.13523 C -0.47653 0.1367 -0.48015 0.1367 -0.48362 0.13733 C -0.48519 0.13859 -0.48661 0.14027 -0.48819 0.14132 C -0.49023 0.14279 -0.49716 0.14615 -0.50031 0.14741 C -0.5022 0.14825 -0.50441 0.14846 -0.5063 0.14951 C -0.5085 0.15056 -0.51023 0.15245 -0.51244 0.1535 C -0.52771 0.16085 -0.51779 0.15476 -0.53197 0.15959 C -0.55716 0.16799 -0.52834 0.15917 -0.54708 0.16757 C -0.55039 0.16904 -0.56283 0.17114 -0.56535 0.17156 C -0.56834 0.17303 -0.57134 0.1745 -0.57433 0.17555 C -0.57842 0.17702 -0.58252 0.17786 -0.58645 0.17975 C -0.5937 0.1829 -0.6 0.18605 -0.60756 0.18773 L -0.61669 0.18983 C -0.63023 0.18899 -0.64393 0.18899 -0.65748 0.18773 C -0.66299 0.18731 -0.66236 0.18395 -0.66661 0.17975 C -0.67086 0.17534 -0.67496 0.16988 -0.68015 0.16757 C -0.68945 0.16337 -0.68 0.1682 -0.68929 0.16148 C -0.69323 0.15854 -0.69732 0.15623 -0.70141 0.1535 C -0.7033 0.15203 -0.70551 0.15119 -0.7074 0.14951 C -0.70897 0.14804 -0.71023 0.14636 -0.71197 0.14531 C -0.71386 0.14426 -0.71606 0.14426 -0.71795 0.14342 C -0.7211 0.14216 -0.72409 0.14111 -0.72708 0.13943 C -0.74063 0.13166 -0.73401 0.13502 -0.74677 0.12935 C -0.76126 0.12284 -0.73858 0.13313 -0.75732 0.12326 C -0.76031 0.12158 -0.7663 0.11927 -0.7663 0.11948 C -0.76834 0.11717 -0.77008 0.11444 -0.77244 0.11318 C -0.77527 0.11171 -0.77842 0.11213 -0.78141 0.11108 C -0.78299 0.11066 -0.78441 0.10961 -0.78598 0.10919 C -0.78803 0.10835 -0.79008 0.10793 -0.79212 0.10709 C -0.79512 0.10583 -0.79811 0.10415 -0.8011 0.1031 L -0.81323 0.09911 C -0.8148 0.09764 -0.81606 0.09617 -0.81779 0.09512 C -0.81921 0.09407 -0.82094 0.09407 -0.82236 0.09302 C -0.82551 0.09071 -0.82834 0.08756 -0.83134 0.08504 C -0.83291 0.08357 -0.83417 0.08147 -0.8359 0.08084 C -0.83905 0.07979 -0.84346 0.07853 -0.84645 0.07685 C -0.8485 0.0758 -0.85039 0.07391 -0.8526 0.07286 C -0.85496 0.07181 -0.85763 0.0716 -0.86015 0.07076 C -0.86157 0.07034 -0.86315 0.06929 -0.86456 0.06887 C -0.87464 0.0651 -0.87543 0.0651 -0.88425 0.06279 C -0.88582 0.06153 -0.88708 0.05964 -0.88882 0.0588 C -0.89071 0.05775 -0.89291 0.05754 -0.8948 0.0567 C -0.89795 0.05544 -0.90094 0.05397 -0.90393 0.05271 L -0.91307 0.04872 C -0.91449 0.04809 -0.91606 0.04704 -0.91748 0.04662 L -0.92504 0.04473 C -0.92708 0.04326 -0.92897 0.04158 -0.93118 0.04053 C -0.93354 0.03948 -0.93622 0.03948 -0.93874 0.03864 C -0.94031 0.03801 -0.94173 0.03717 -0.9433 0.03654 C -0.94567 0.0357 -0.94834 0.03528 -0.95086 0.03465 C -0.96094 0.02793 -0.95275 0.03234 -0.96441 0.02856 C -0.96598 0.02793 -0.9674 0.02709 -0.96897 0.02646 C -0.97102 0.02583 -0.97307 0.0252 -0.97496 0.02457 C -0.98063 0.02226 -0.97905 0.02205 -0.98551 0.02058 C -0.98913 0.01953 -0.9926 0.01911 -0.99622 0.01848 L -1.01433 0.0105 L -1.01889 0.0084 C -1.02031 0.00777 -1.02189 0.00735 -1.0233 0.0063 C -1.02535 0.00504 -1.02756 0.00399 -1.02945 0.00231 C -1.0326 -0.00021 -1.03496 -0.00462 -1.03842 -0.00567 L -1.04456 -0.00777 C -1.05323 -0.01554 -1.04488 -0.00882 -1.05354 -0.01386 C -1.05575 -0.01491 -1.05763 -0.01638 -1.05968 -0.01785 C -1.06126 -0.01911 -1.06252 -0.02079 -1.06425 -0.02184 C -1.06614 -0.02289 -1.06819 -0.0231 -1.07023 -0.02394 C -1.10267 -0.03675 -1.05937 -0.02079 -1.08693 -0.02982 C -1.08834 -0.03045 -1.08992 -0.0315 -1.09134 -0.03192 C -1.09795 -0.03402 -1.10126 -0.03423 -1.10803 -0.03591 C -1.13165 -0.04221 -1.09984 -0.03423 -1.11858 -0.0399 C -1.12362 -0.04158 -1.12866 -0.04368 -1.1337 -0.0441 L -1.15795 -0.04599 C -1.23307 -0.05082 -1.16409 -0.04536 -1.21968 -0.04998 C -1.22677 -0.05229 -1.2296 -0.05355 -1.23795 -0.05418 C -1.24693 -0.0546 -1.25606 -0.05418 -1.26519 -0.05418 L -1.26519 -0.05397 " pathEditMode="relative" rAng="0" ptsTypes="AAAAAAAAAAAAAAAAAAAAAAAAAAAAAAAAAAAAAAAAAAAAAAAAAAAAAAAAAAAAAAAAAAAAAAAAAAAAAAAAAAAAAAAAAAAAAAAAAAAAAAAA">
                                      <p:cBhvr>
                                        <p:cTn id="6" dur="1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646" y="613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84 0.01638 L -0.15984 0.01638 C -0.20252 0.01071 -0.14157 0.01869 -0.19905 0.01239 C -0.20504 0.01155 -0.21921 0.00924 -0.22567 0.00819 C -0.23149 0.00588 -0.23826 0.00294 -0.24441 0.00189 C -0.25008 0.00084 -0.2559 0.00042 -0.26157 -0.00021 C -0.28063 -0.00525 -0.257 0.00147 -0.27874 -0.00651 C -0.28141 -0.00735 -0.28393 -0.00777 -0.28661 -0.00861 C -0.28913 -0.00987 -0.29165 -0.01155 -0.29449 -0.01281 C -0.297 -0.01365 -0.29968 -0.01407 -0.3022 -0.0147 C -0.30441 -0.01533 -0.30645 -0.01617 -0.3085 -0.0168 C -0.31055 -0.01827 -0.31244 -0.02016 -0.3148 -0.021 C -0.32267 -0.02394 -0.33165 -0.02457 -0.33984 -0.0273 C -0.34346 -0.02856 -0.34708 -0.03003 -0.35071 -0.0315 C -0.35386 -0.03276 -0.35685 -0.03465 -0.36015 -0.0357 C -0.36315 -0.03675 -0.3663 -0.03696 -0.36945 -0.0378 C -0.38425 -0.04767 -0.36567 -0.03612 -0.38519 -0.0441 C -0.41071 -0.05418 -0.36897 -0.04179 -0.39921 -0.05229 C -0.40645 -0.05481 -0.41401 -0.05544 -0.4211 -0.05859 C -0.43149 -0.06321 -0.43039 -0.063 -0.44141 -0.06699 C -0.44346 -0.06762 -0.44567 -0.06825 -0.44771 -0.06909 C -0.45244 -0.07098 -0.457 -0.07329 -0.46173 -0.07518 C -0.46897 -0.07833 -0.47653 -0.08001 -0.48362 -0.08358 C -0.48787 -0.08568 -0.49197 -0.08799 -0.49622 -0.08988 C -0.50504 -0.09366 -0.51449 -0.09471 -0.52267 -0.10038 C -0.52693 -0.10311 -0.53086 -0.10647 -0.53527 -0.10857 C -0.54834 -0.11529 -0.56504 -0.1218 -0.57905 -0.12747 C -0.58425 -0.12957 -0.58992 -0.1302 -0.59464 -0.13377 C -0.61952 -0.15204 -0.59748 -0.13776 -0.62598 -0.15036 C -0.65984 -0.16548 -0.62252 -0.15162 -0.65874 -0.16905 C -0.66441 -0.17178 -0.67039 -0.17283 -0.67606 -0.17535 C -0.6948 -0.18375 -0.7096 -0.19215 -0.72756 -0.20034 C -0.73386 -0.20328 -0.74015 -0.2058 -0.74645 -0.20874 C -0.75212 -0.21146 -0.75763 -0.21503 -0.76362 -0.21713 C -0.76929 -0.21923 -0.77512 -0.22091 -0.78078 -0.22343 C -0.78771 -0.22637 -0.79433 -0.23057 -0.8011 -0.23372 C -0.8063 -0.23624 -0.81165 -0.23771 -0.81669 -0.24002 C -0.82204 -0.24254 -0.82708 -0.2459 -0.83244 -0.24842 C -0.83748 -0.25073 -0.84283 -0.2522 -0.84803 -0.25472 C -0.86929 -0.26459 -0.85748 -0.26144 -0.87779 -0.26921 C -0.88913 -0.27362 -0.90094 -0.27635 -0.91212 -0.28181 C -0.91952 -0.28517 -0.92677 -0.28853 -0.93401 -0.2921 C -0.94189 -0.29609 -0.9496 -0.30113 -0.95748 -0.3047 C -0.97559 -0.31289 -0.99449 -0.31835 -1.01228 -0.32759 C -1.02425 -0.33389 -1.03606 -0.34103 -1.04819 -0.34649 C -1.05795 -0.35069 -1.06834 -0.35216 -1.07795 -0.35678 C -1.10063 -0.36749 -1.12252 -0.38156 -1.14519 -0.39227 C -1.15401 -0.39647 -1.16283 -0.40025 -1.17165 -0.40487 C -1.1926 -0.41558 -1.21307 -0.42818 -1.23417 -0.43826 C -1.24299 -0.44225 -1.25197 -0.44624 -1.26078 -0.45065 C -1.26976 -0.45527 -1.27826 -0.46073 -1.2874 -0.46514 C -1.31559 -0.47837 -1.31008 -0.47144 -1.3359 -0.48593 C -1.3422 -0.4895 -1.34819 -0.49475 -1.35464 -0.49853 C -1.37307 -0.50924 -1.36945 -0.50462 -1.3874 -0.51302 C -1.39118 -0.5147 -1.39464 -0.51743 -1.39842 -0.51932 C -1.40456 -0.52226 -1.41086 -0.52478 -1.41716 -0.52772 L -1.42189 -0.52982 C -1.42708 -0.53213 -1.42488 -0.53171 -1.42819 -0.53171 " pathEditMode="relative" ptsTypes="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文鼎特毛楷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2019-10-30T02:11:56Z</dcterms:modified>
  <dc:language>zh-TW</dc:language>
</cp:coreProperties>
</file>