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CC"/>
    <a:srgbClr val="FF0066"/>
    <a:srgbClr val="3399FF"/>
    <a:srgbClr val="FF6699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52A7C5-187B-4F86-8B78-25EDAD85CD8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AF56408-05F7-46C6-8F44-172EC408EEB8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9179FA6E-9B64-4CDB-9E67-7EF6DBAD2DC4}" type="parTrans" cxnId="{3389FC29-681D-4D8F-A484-D8E3D87E0EB8}">
      <dgm:prSet/>
      <dgm:spPr/>
      <dgm:t>
        <a:bodyPr/>
        <a:lstStyle/>
        <a:p>
          <a:endParaRPr lang="zh-TW" altLang="en-US"/>
        </a:p>
      </dgm:t>
    </dgm:pt>
    <dgm:pt modelId="{C88D7200-184E-48F3-B0A3-949F116436CF}" type="sibTrans" cxnId="{3389FC29-681D-4D8F-A484-D8E3D87E0EB8}">
      <dgm:prSet/>
      <dgm:spPr/>
      <dgm:t>
        <a:bodyPr/>
        <a:lstStyle/>
        <a:p>
          <a:endParaRPr lang="zh-TW" altLang="en-US"/>
        </a:p>
      </dgm:t>
    </dgm:pt>
    <dgm:pt modelId="{4905A093-3A33-41C1-AEE1-297076AA2A49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巡檢容器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44599749-5DA8-4C44-880A-22ED4C629CD0}" type="parTrans" cxnId="{7BF04CBC-673D-4BDD-94CA-37CCCBC0CA63}">
      <dgm:prSet/>
      <dgm:spPr/>
      <dgm:t>
        <a:bodyPr/>
        <a:lstStyle/>
        <a:p>
          <a:endParaRPr lang="zh-TW" altLang="en-US"/>
        </a:p>
      </dgm:t>
    </dgm:pt>
    <dgm:pt modelId="{15F9B140-2B48-4414-8034-050B6FACE078}" type="sibTrans" cxnId="{7BF04CBC-673D-4BDD-94CA-37CCCBC0CA63}">
      <dgm:prSet/>
      <dgm:spPr/>
      <dgm:t>
        <a:bodyPr/>
        <a:lstStyle/>
        <a:p>
          <a:endParaRPr lang="zh-TW" altLang="en-US"/>
        </a:p>
      </dgm:t>
    </dgm:pt>
    <dgm:pt modelId="{953C87C0-1EFD-44A8-8386-6D96BCB31C99}">
      <dgm:prSet/>
      <dgm:spPr/>
      <dgm:t>
        <a:bodyPr/>
        <a:lstStyle/>
        <a:p>
          <a:pPr rtl="0"/>
          <a:r>
            <a:rPr lang="zh-TW" smtClean="0">
              <a:latin typeface="文鼎特黑" panose="020B0609010101010101" pitchFamily="49" charset="-120"/>
              <a:ea typeface="文鼎特黑" panose="020B0609010101010101" pitchFamily="49" charset="-120"/>
            </a:rPr>
            <a:t>倒</a:t>
          </a:r>
          <a:endParaRPr lang="zh-TW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8BB6BC65-5720-4CA6-B1BC-52080D9DEE6A}" type="parTrans" cxnId="{3C1334FD-C767-4F9E-9FAC-BD12BDDD1D5B}">
      <dgm:prSet/>
      <dgm:spPr/>
      <dgm:t>
        <a:bodyPr/>
        <a:lstStyle/>
        <a:p>
          <a:endParaRPr lang="zh-TW" altLang="en-US"/>
        </a:p>
      </dgm:t>
    </dgm:pt>
    <dgm:pt modelId="{899228BD-BAAF-414D-B932-943524FE97BE}" type="sibTrans" cxnId="{3C1334FD-C767-4F9E-9FAC-BD12BDDD1D5B}">
      <dgm:prSet/>
      <dgm:spPr/>
      <dgm:t>
        <a:bodyPr/>
        <a:lstStyle/>
        <a:p>
          <a:endParaRPr lang="zh-TW" altLang="en-US"/>
        </a:p>
      </dgm:t>
    </dgm:pt>
    <dgm:pt modelId="{580556F0-5CA4-4BA8-B467-6DE06D7E09D8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倒掉積水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6A984CC7-7A0C-4110-8A13-EB07C1629E37}" type="parTrans" cxnId="{26ADCCAA-EF12-4CF1-9244-E1DE6C00B48C}">
      <dgm:prSet/>
      <dgm:spPr/>
      <dgm:t>
        <a:bodyPr/>
        <a:lstStyle/>
        <a:p>
          <a:endParaRPr lang="zh-TW" altLang="en-US"/>
        </a:p>
      </dgm:t>
    </dgm:pt>
    <dgm:pt modelId="{265A470D-D353-4BF6-8F08-993FC7484B30}" type="sibTrans" cxnId="{26ADCCAA-EF12-4CF1-9244-E1DE6C00B48C}">
      <dgm:prSet/>
      <dgm:spPr/>
      <dgm:t>
        <a:bodyPr/>
        <a:lstStyle/>
        <a:p>
          <a:endParaRPr lang="zh-TW" altLang="en-US"/>
        </a:p>
      </dgm:t>
    </dgm:pt>
    <dgm:pt modelId="{61352116-82A9-47FA-AF63-3E452E08EAB4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9CA61CAA-1956-4BE1-B9AC-0F9DA8D00140}" type="parTrans" cxnId="{5202C0FC-6346-4DF9-8037-7915FEAA0427}">
      <dgm:prSet/>
      <dgm:spPr/>
      <dgm:t>
        <a:bodyPr/>
        <a:lstStyle/>
        <a:p>
          <a:endParaRPr lang="zh-TW" altLang="en-US"/>
        </a:p>
      </dgm:t>
    </dgm:pt>
    <dgm:pt modelId="{77018264-16BB-44FE-A16D-BBDD0DC9ED97}" type="sibTrans" cxnId="{5202C0FC-6346-4DF9-8037-7915FEAA0427}">
      <dgm:prSet/>
      <dgm:spPr/>
      <dgm:t>
        <a:bodyPr/>
        <a:lstStyle/>
        <a:p>
          <a:endParaRPr lang="zh-TW" altLang="en-US"/>
        </a:p>
      </dgm:t>
    </dgm:pt>
    <dgm:pt modelId="{FDE1FE81-D7F5-4FAC-A797-432F2486A1A7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清潔容器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80583B1D-B936-4ECC-8B5F-777F5554B966}" type="parTrans" cxnId="{3262289E-8960-439D-9418-4D5D4E335C0A}">
      <dgm:prSet/>
      <dgm:spPr/>
      <dgm:t>
        <a:bodyPr/>
        <a:lstStyle/>
        <a:p>
          <a:endParaRPr lang="zh-TW" altLang="en-US"/>
        </a:p>
      </dgm:t>
    </dgm:pt>
    <dgm:pt modelId="{2C385859-DF09-45F9-82CF-9CD7C6F4848F}" type="sibTrans" cxnId="{3262289E-8960-439D-9418-4D5D4E335C0A}">
      <dgm:prSet/>
      <dgm:spPr/>
      <dgm:t>
        <a:bodyPr/>
        <a:lstStyle/>
        <a:p>
          <a:endParaRPr lang="zh-TW" altLang="en-US"/>
        </a:p>
      </dgm:t>
    </dgm:pt>
    <dgm:pt modelId="{796CC643-824A-476A-BC00-A37D307E1734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346BFCCF-3277-4F7A-9B88-A546304AA2FB}" type="parTrans" cxnId="{E88631F4-0AAD-4B3B-96C1-AA5A612747D1}">
      <dgm:prSet/>
      <dgm:spPr/>
      <dgm:t>
        <a:bodyPr/>
        <a:lstStyle/>
        <a:p>
          <a:endParaRPr lang="zh-TW" altLang="en-US"/>
        </a:p>
      </dgm:t>
    </dgm:pt>
    <dgm:pt modelId="{3E0B56E8-CC93-4D8B-8B6A-EF1E129170BA}" type="sibTrans" cxnId="{E88631F4-0AAD-4B3B-96C1-AA5A612747D1}">
      <dgm:prSet/>
      <dgm:spPr/>
      <dgm:t>
        <a:bodyPr/>
        <a:lstStyle/>
        <a:p>
          <a:endParaRPr lang="zh-TW" altLang="en-US"/>
        </a:p>
      </dgm:t>
    </dgm:pt>
    <dgm:pt modelId="{6AB501A8-B47F-4B42-9770-D2CB522BD17C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刷除蟲卵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9640BB83-A4DA-48C8-BDCB-17A2A637C39F}" type="parTrans" cxnId="{70E1B8EA-F969-4A3A-9079-7D790D0DCFF2}">
      <dgm:prSet/>
      <dgm:spPr/>
      <dgm:t>
        <a:bodyPr/>
        <a:lstStyle/>
        <a:p>
          <a:endParaRPr lang="zh-TW" altLang="en-US"/>
        </a:p>
      </dgm:t>
    </dgm:pt>
    <dgm:pt modelId="{BB701A48-0513-46BB-8449-8B78E7B6415B}" type="sibTrans" cxnId="{70E1B8EA-F969-4A3A-9079-7D790D0DCFF2}">
      <dgm:prSet/>
      <dgm:spPr/>
      <dgm:t>
        <a:bodyPr/>
        <a:lstStyle/>
        <a:p>
          <a:endParaRPr lang="zh-TW" altLang="en-US"/>
        </a:p>
      </dgm:t>
    </dgm:pt>
    <dgm:pt modelId="{0A816A53-7315-435A-8EB8-BA8AAD7BDE40}" type="pres">
      <dgm:prSet presAssocID="{6C52A7C5-187B-4F86-8B78-25EDAD85CD8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AC3B943-85F9-4CE6-962F-BB26DDCFC0C1}" type="pres">
      <dgm:prSet presAssocID="{6C52A7C5-187B-4F86-8B78-25EDAD85CD88}" presName="cycle" presStyleCnt="0"/>
      <dgm:spPr/>
    </dgm:pt>
    <dgm:pt modelId="{C2CE2500-E96C-43CD-8A1B-E7EC49BC79E9}" type="pres">
      <dgm:prSet presAssocID="{6C52A7C5-187B-4F86-8B78-25EDAD85CD88}" presName="centerShape" presStyleCnt="0"/>
      <dgm:spPr/>
    </dgm:pt>
    <dgm:pt modelId="{BA87F2C1-8E6F-4406-8982-E87738F3C2F3}" type="pres">
      <dgm:prSet presAssocID="{6C52A7C5-187B-4F86-8B78-25EDAD85CD88}" presName="connSite" presStyleLbl="node1" presStyleIdx="0" presStyleCnt="5"/>
      <dgm:spPr/>
    </dgm:pt>
    <dgm:pt modelId="{884D589F-5E51-46B7-BDD7-09F9B20C3165}" type="pres">
      <dgm:prSet presAssocID="{6C52A7C5-187B-4F86-8B78-25EDAD85CD88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C76578A-2BAF-407F-BAA7-A09BF4AAA552}" type="pres">
      <dgm:prSet presAssocID="{9179FA6E-9B64-4CDB-9E67-7EF6DBAD2DC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2805A76-7D1E-45B5-8E7B-69E1D3B9C672}" type="pres">
      <dgm:prSet presAssocID="{EAF56408-05F7-46C6-8F44-172EC408EEB8}" presName="node" presStyleCnt="0"/>
      <dgm:spPr/>
    </dgm:pt>
    <dgm:pt modelId="{5B7374DA-FA9B-45AA-8491-3C5FE1BE230A}" type="pres">
      <dgm:prSet presAssocID="{EAF56408-05F7-46C6-8F44-172EC408EEB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C9403F-EF4F-4348-865F-806941BBE490}" type="pres">
      <dgm:prSet presAssocID="{EAF56408-05F7-46C6-8F44-172EC408EEB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38D862-E387-426E-9E6E-98E0F4B8B6A2}" type="pres">
      <dgm:prSet presAssocID="{8BB6BC65-5720-4CA6-B1BC-52080D9DEE6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2C54324-C3B8-4729-BFD3-DEDC755CA1DE}" type="pres">
      <dgm:prSet presAssocID="{953C87C0-1EFD-44A8-8386-6D96BCB31C99}" presName="node" presStyleCnt="0"/>
      <dgm:spPr/>
    </dgm:pt>
    <dgm:pt modelId="{FAE15963-5398-41DA-8EC6-A13376BC8B09}" type="pres">
      <dgm:prSet presAssocID="{953C87C0-1EFD-44A8-8386-6D96BCB31C9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9D0D39-0C8E-4B1D-A688-330B57A28D20}" type="pres">
      <dgm:prSet presAssocID="{953C87C0-1EFD-44A8-8386-6D96BCB31C9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D5BCBC-4AE0-4FD8-9122-3078133269A4}" type="pres">
      <dgm:prSet presAssocID="{9CA61CAA-1956-4BE1-B9AC-0F9DA8D0014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F8CDA16-4BA3-4620-8EAC-9465E7360848}" type="pres">
      <dgm:prSet presAssocID="{61352116-82A9-47FA-AF63-3E452E08EAB4}" presName="node" presStyleCnt="0"/>
      <dgm:spPr/>
    </dgm:pt>
    <dgm:pt modelId="{F4C5DA7C-6A9D-4A71-AB51-4932BD828077}" type="pres">
      <dgm:prSet presAssocID="{61352116-82A9-47FA-AF63-3E452E08EAB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6EC76F-3C28-4D0E-BAB6-CACE224092C6}" type="pres">
      <dgm:prSet presAssocID="{61352116-82A9-47FA-AF63-3E452E08EAB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73A273-E597-4CBA-82F3-A17BDC63A4E3}" type="pres">
      <dgm:prSet presAssocID="{346BFCCF-3277-4F7A-9B88-A546304AA2F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462010C-1DB9-4234-AC48-86483DB6CAC4}" type="pres">
      <dgm:prSet presAssocID="{796CC643-824A-476A-BC00-A37D307E1734}" presName="node" presStyleCnt="0"/>
      <dgm:spPr/>
    </dgm:pt>
    <dgm:pt modelId="{B44C9BCE-9F4A-41B3-9870-49657BA17FB7}" type="pres">
      <dgm:prSet presAssocID="{796CC643-824A-476A-BC00-A37D307E173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907482-4E4F-446A-BEB3-EE8E97949D80}" type="pres">
      <dgm:prSet presAssocID="{796CC643-824A-476A-BC00-A37D307E173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FBD898F-956C-4E96-B845-9FF79CE3CD75}" type="presOf" srcId="{8BB6BC65-5720-4CA6-B1BC-52080D9DEE6A}" destId="{1038D862-E387-426E-9E6E-98E0F4B8B6A2}" srcOrd="0" destOrd="0" presId="urn:microsoft.com/office/officeart/2005/8/layout/radial2"/>
    <dgm:cxn modelId="{3C1334FD-C767-4F9E-9FAC-BD12BDDD1D5B}" srcId="{6C52A7C5-187B-4F86-8B78-25EDAD85CD88}" destId="{953C87C0-1EFD-44A8-8386-6D96BCB31C99}" srcOrd="1" destOrd="0" parTransId="{8BB6BC65-5720-4CA6-B1BC-52080D9DEE6A}" sibTransId="{899228BD-BAAF-414D-B932-943524FE97BE}"/>
    <dgm:cxn modelId="{5B0505FA-A5B5-4A8F-96C4-7696D085E6F7}" type="presOf" srcId="{6AB501A8-B47F-4B42-9770-D2CB522BD17C}" destId="{30907482-4E4F-446A-BEB3-EE8E97949D80}" srcOrd="0" destOrd="0" presId="urn:microsoft.com/office/officeart/2005/8/layout/radial2"/>
    <dgm:cxn modelId="{FCB13C90-776C-43D3-833F-E77AE9F951E5}" type="presOf" srcId="{9CA61CAA-1956-4BE1-B9AC-0F9DA8D00140}" destId="{50D5BCBC-4AE0-4FD8-9122-3078133269A4}" srcOrd="0" destOrd="0" presId="urn:microsoft.com/office/officeart/2005/8/layout/radial2"/>
    <dgm:cxn modelId="{78A07E14-9F7C-4A07-BBFE-328B546141A5}" type="presOf" srcId="{61352116-82A9-47FA-AF63-3E452E08EAB4}" destId="{F4C5DA7C-6A9D-4A71-AB51-4932BD828077}" srcOrd="0" destOrd="0" presId="urn:microsoft.com/office/officeart/2005/8/layout/radial2"/>
    <dgm:cxn modelId="{7BF04CBC-673D-4BDD-94CA-37CCCBC0CA63}" srcId="{EAF56408-05F7-46C6-8F44-172EC408EEB8}" destId="{4905A093-3A33-41C1-AEE1-297076AA2A49}" srcOrd="0" destOrd="0" parTransId="{44599749-5DA8-4C44-880A-22ED4C629CD0}" sibTransId="{15F9B140-2B48-4414-8034-050B6FACE078}"/>
    <dgm:cxn modelId="{6E74274C-E17A-425B-AD4A-1A08E170A7E7}" type="presOf" srcId="{6C52A7C5-187B-4F86-8B78-25EDAD85CD88}" destId="{0A816A53-7315-435A-8EB8-BA8AAD7BDE40}" srcOrd="0" destOrd="0" presId="urn:microsoft.com/office/officeart/2005/8/layout/radial2"/>
    <dgm:cxn modelId="{960EA314-6C18-4847-9B81-090BDE8BB5A3}" type="presOf" srcId="{953C87C0-1EFD-44A8-8386-6D96BCB31C99}" destId="{FAE15963-5398-41DA-8EC6-A13376BC8B09}" srcOrd="0" destOrd="0" presId="urn:microsoft.com/office/officeart/2005/8/layout/radial2"/>
    <dgm:cxn modelId="{0DE94560-08CA-48FD-9FA5-9CE707E14E69}" type="presOf" srcId="{9179FA6E-9B64-4CDB-9E67-7EF6DBAD2DC4}" destId="{EC76578A-2BAF-407F-BAA7-A09BF4AAA552}" srcOrd="0" destOrd="0" presId="urn:microsoft.com/office/officeart/2005/8/layout/radial2"/>
    <dgm:cxn modelId="{B5155020-BD38-4092-AF21-EA0BD051F08E}" type="presOf" srcId="{580556F0-5CA4-4BA8-B467-6DE06D7E09D8}" destId="{6A9D0D39-0C8E-4B1D-A688-330B57A28D20}" srcOrd="0" destOrd="0" presId="urn:microsoft.com/office/officeart/2005/8/layout/radial2"/>
    <dgm:cxn modelId="{7F0BCABC-6B0A-4169-9239-8CB2A4EA0596}" type="presOf" srcId="{796CC643-824A-476A-BC00-A37D307E1734}" destId="{B44C9BCE-9F4A-41B3-9870-49657BA17FB7}" srcOrd="0" destOrd="0" presId="urn:microsoft.com/office/officeart/2005/8/layout/radial2"/>
    <dgm:cxn modelId="{8480DCBB-632A-4A34-8B7E-2A089FAF6D54}" type="presOf" srcId="{FDE1FE81-D7F5-4FAC-A797-432F2486A1A7}" destId="{6C6EC76F-3C28-4D0E-BAB6-CACE224092C6}" srcOrd="0" destOrd="0" presId="urn:microsoft.com/office/officeart/2005/8/layout/radial2"/>
    <dgm:cxn modelId="{26ADCCAA-EF12-4CF1-9244-E1DE6C00B48C}" srcId="{953C87C0-1EFD-44A8-8386-6D96BCB31C99}" destId="{580556F0-5CA4-4BA8-B467-6DE06D7E09D8}" srcOrd="0" destOrd="0" parTransId="{6A984CC7-7A0C-4110-8A13-EB07C1629E37}" sibTransId="{265A470D-D353-4BF6-8F08-993FC7484B30}"/>
    <dgm:cxn modelId="{3389FC29-681D-4D8F-A484-D8E3D87E0EB8}" srcId="{6C52A7C5-187B-4F86-8B78-25EDAD85CD88}" destId="{EAF56408-05F7-46C6-8F44-172EC408EEB8}" srcOrd="0" destOrd="0" parTransId="{9179FA6E-9B64-4CDB-9E67-7EF6DBAD2DC4}" sibTransId="{C88D7200-184E-48F3-B0A3-949F116436CF}"/>
    <dgm:cxn modelId="{FC4A4C02-451C-46C3-A803-076C60C9EADB}" type="presOf" srcId="{4905A093-3A33-41C1-AEE1-297076AA2A49}" destId="{46C9403F-EF4F-4348-865F-806941BBE490}" srcOrd="0" destOrd="0" presId="urn:microsoft.com/office/officeart/2005/8/layout/radial2"/>
    <dgm:cxn modelId="{3262289E-8960-439D-9418-4D5D4E335C0A}" srcId="{61352116-82A9-47FA-AF63-3E452E08EAB4}" destId="{FDE1FE81-D7F5-4FAC-A797-432F2486A1A7}" srcOrd="0" destOrd="0" parTransId="{80583B1D-B936-4ECC-8B5F-777F5554B966}" sibTransId="{2C385859-DF09-45F9-82CF-9CD7C6F4848F}"/>
    <dgm:cxn modelId="{348DC108-7053-46C3-A428-8A273CD325C9}" type="presOf" srcId="{346BFCCF-3277-4F7A-9B88-A546304AA2FB}" destId="{5473A273-E597-4CBA-82F3-A17BDC63A4E3}" srcOrd="0" destOrd="0" presId="urn:microsoft.com/office/officeart/2005/8/layout/radial2"/>
    <dgm:cxn modelId="{63F99D34-95E4-4DD7-BC25-1D63EB675A2C}" type="presOf" srcId="{EAF56408-05F7-46C6-8F44-172EC408EEB8}" destId="{5B7374DA-FA9B-45AA-8491-3C5FE1BE230A}" srcOrd="0" destOrd="0" presId="urn:microsoft.com/office/officeart/2005/8/layout/radial2"/>
    <dgm:cxn modelId="{E88631F4-0AAD-4B3B-96C1-AA5A612747D1}" srcId="{6C52A7C5-187B-4F86-8B78-25EDAD85CD88}" destId="{796CC643-824A-476A-BC00-A37D307E1734}" srcOrd="3" destOrd="0" parTransId="{346BFCCF-3277-4F7A-9B88-A546304AA2FB}" sibTransId="{3E0B56E8-CC93-4D8B-8B6A-EF1E129170BA}"/>
    <dgm:cxn modelId="{5202C0FC-6346-4DF9-8037-7915FEAA0427}" srcId="{6C52A7C5-187B-4F86-8B78-25EDAD85CD88}" destId="{61352116-82A9-47FA-AF63-3E452E08EAB4}" srcOrd="2" destOrd="0" parTransId="{9CA61CAA-1956-4BE1-B9AC-0F9DA8D00140}" sibTransId="{77018264-16BB-44FE-A16D-BBDD0DC9ED97}"/>
    <dgm:cxn modelId="{70E1B8EA-F969-4A3A-9079-7D790D0DCFF2}" srcId="{796CC643-824A-476A-BC00-A37D307E1734}" destId="{6AB501A8-B47F-4B42-9770-D2CB522BD17C}" srcOrd="0" destOrd="0" parTransId="{9640BB83-A4DA-48C8-BDCB-17A2A637C39F}" sibTransId="{BB701A48-0513-46BB-8449-8B78E7B6415B}"/>
    <dgm:cxn modelId="{BD411387-626E-4D60-9E10-6EE7E7B7C231}" type="presParOf" srcId="{0A816A53-7315-435A-8EB8-BA8AAD7BDE40}" destId="{9AC3B943-85F9-4CE6-962F-BB26DDCFC0C1}" srcOrd="0" destOrd="0" presId="urn:microsoft.com/office/officeart/2005/8/layout/radial2"/>
    <dgm:cxn modelId="{1AE25A53-EA9E-4458-B269-6BAFB748C007}" type="presParOf" srcId="{9AC3B943-85F9-4CE6-962F-BB26DDCFC0C1}" destId="{C2CE2500-E96C-43CD-8A1B-E7EC49BC79E9}" srcOrd="0" destOrd="0" presId="urn:microsoft.com/office/officeart/2005/8/layout/radial2"/>
    <dgm:cxn modelId="{077E8396-24A2-4C9E-9701-16A2B0F886DF}" type="presParOf" srcId="{C2CE2500-E96C-43CD-8A1B-E7EC49BC79E9}" destId="{BA87F2C1-8E6F-4406-8982-E87738F3C2F3}" srcOrd="0" destOrd="0" presId="urn:microsoft.com/office/officeart/2005/8/layout/radial2"/>
    <dgm:cxn modelId="{C46491CF-D386-45CB-8209-EB354D604C5E}" type="presParOf" srcId="{C2CE2500-E96C-43CD-8A1B-E7EC49BC79E9}" destId="{884D589F-5E51-46B7-BDD7-09F9B20C3165}" srcOrd="1" destOrd="0" presId="urn:microsoft.com/office/officeart/2005/8/layout/radial2"/>
    <dgm:cxn modelId="{C4CB540E-FBB3-4FC7-B0B5-1DAE525B2DEA}" type="presParOf" srcId="{9AC3B943-85F9-4CE6-962F-BB26DDCFC0C1}" destId="{EC76578A-2BAF-407F-BAA7-A09BF4AAA552}" srcOrd="1" destOrd="0" presId="urn:microsoft.com/office/officeart/2005/8/layout/radial2"/>
    <dgm:cxn modelId="{941EA0C2-DCE5-401C-A48F-0BFEF3534E80}" type="presParOf" srcId="{9AC3B943-85F9-4CE6-962F-BB26DDCFC0C1}" destId="{B2805A76-7D1E-45B5-8E7B-69E1D3B9C672}" srcOrd="2" destOrd="0" presId="urn:microsoft.com/office/officeart/2005/8/layout/radial2"/>
    <dgm:cxn modelId="{95AE29FC-21FC-44D2-87AD-B7D9FC6FBA24}" type="presParOf" srcId="{B2805A76-7D1E-45B5-8E7B-69E1D3B9C672}" destId="{5B7374DA-FA9B-45AA-8491-3C5FE1BE230A}" srcOrd="0" destOrd="0" presId="urn:microsoft.com/office/officeart/2005/8/layout/radial2"/>
    <dgm:cxn modelId="{C5D4CEA7-4510-44BE-9A88-86BC40E3DE2D}" type="presParOf" srcId="{B2805A76-7D1E-45B5-8E7B-69E1D3B9C672}" destId="{46C9403F-EF4F-4348-865F-806941BBE490}" srcOrd="1" destOrd="0" presId="urn:microsoft.com/office/officeart/2005/8/layout/radial2"/>
    <dgm:cxn modelId="{AB263B12-0B79-4B8A-AAAB-58456771ED1D}" type="presParOf" srcId="{9AC3B943-85F9-4CE6-962F-BB26DDCFC0C1}" destId="{1038D862-E387-426E-9E6E-98E0F4B8B6A2}" srcOrd="3" destOrd="0" presId="urn:microsoft.com/office/officeart/2005/8/layout/radial2"/>
    <dgm:cxn modelId="{73785D96-B03B-4D05-AE54-57A68754DE2D}" type="presParOf" srcId="{9AC3B943-85F9-4CE6-962F-BB26DDCFC0C1}" destId="{22C54324-C3B8-4729-BFD3-DEDC755CA1DE}" srcOrd="4" destOrd="0" presId="urn:microsoft.com/office/officeart/2005/8/layout/radial2"/>
    <dgm:cxn modelId="{AFDA8C55-1DB8-4AA1-AF23-4CF4F24213B2}" type="presParOf" srcId="{22C54324-C3B8-4729-BFD3-DEDC755CA1DE}" destId="{FAE15963-5398-41DA-8EC6-A13376BC8B09}" srcOrd="0" destOrd="0" presId="urn:microsoft.com/office/officeart/2005/8/layout/radial2"/>
    <dgm:cxn modelId="{FA8D528C-571E-4E3E-B025-93FBBE4513CC}" type="presParOf" srcId="{22C54324-C3B8-4729-BFD3-DEDC755CA1DE}" destId="{6A9D0D39-0C8E-4B1D-A688-330B57A28D20}" srcOrd="1" destOrd="0" presId="urn:microsoft.com/office/officeart/2005/8/layout/radial2"/>
    <dgm:cxn modelId="{D1EEA848-5BB0-40BB-9F80-75E94B610C70}" type="presParOf" srcId="{9AC3B943-85F9-4CE6-962F-BB26DDCFC0C1}" destId="{50D5BCBC-4AE0-4FD8-9122-3078133269A4}" srcOrd="5" destOrd="0" presId="urn:microsoft.com/office/officeart/2005/8/layout/radial2"/>
    <dgm:cxn modelId="{76CA62A3-F449-47D4-B9F3-0726C9022279}" type="presParOf" srcId="{9AC3B943-85F9-4CE6-962F-BB26DDCFC0C1}" destId="{8F8CDA16-4BA3-4620-8EAC-9465E7360848}" srcOrd="6" destOrd="0" presId="urn:microsoft.com/office/officeart/2005/8/layout/radial2"/>
    <dgm:cxn modelId="{9D1C2B89-2AFD-48A8-93A5-C26ACB1A96FE}" type="presParOf" srcId="{8F8CDA16-4BA3-4620-8EAC-9465E7360848}" destId="{F4C5DA7C-6A9D-4A71-AB51-4932BD828077}" srcOrd="0" destOrd="0" presId="urn:microsoft.com/office/officeart/2005/8/layout/radial2"/>
    <dgm:cxn modelId="{7386345C-0680-4C86-B640-0A92A37234CE}" type="presParOf" srcId="{8F8CDA16-4BA3-4620-8EAC-9465E7360848}" destId="{6C6EC76F-3C28-4D0E-BAB6-CACE224092C6}" srcOrd="1" destOrd="0" presId="urn:microsoft.com/office/officeart/2005/8/layout/radial2"/>
    <dgm:cxn modelId="{F553F4A8-5514-4142-90A8-187119914CAC}" type="presParOf" srcId="{9AC3B943-85F9-4CE6-962F-BB26DDCFC0C1}" destId="{5473A273-E597-4CBA-82F3-A17BDC63A4E3}" srcOrd="7" destOrd="0" presId="urn:microsoft.com/office/officeart/2005/8/layout/radial2"/>
    <dgm:cxn modelId="{B237D8FE-4329-4F77-8B4F-E552C8AD39ED}" type="presParOf" srcId="{9AC3B943-85F9-4CE6-962F-BB26DDCFC0C1}" destId="{4462010C-1DB9-4234-AC48-86483DB6CAC4}" srcOrd="8" destOrd="0" presId="urn:microsoft.com/office/officeart/2005/8/layout/radial2"/>
    <dgm:cxn modelId="{7A00EA55-4E69-4E0C-A73A-5618B58B2153}" type="presParOf" srcId="{4462010C-1DB9-4234-AC48-86483DB6CAC4}" destId="{B44C9BCE-9F4A-41B3-9870-49657BA17FB7}" srcOrd="0" destOrd="0" presId="urn:microsoft.com/office/officeart/2005/8/layout/radial2"/>
    <dgm:cxn modelId="{D12B447C-105F-4694-B6E7-16368AFA8341}" type="presParOf" srcId="{4462010C-1DB9-4234-AC48-86483DB6CAC4}" destId="{30907482-4E4F-446A-BEB3-EE8E97949D8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3A273-E597-4CBA-82F3-A17BDC63A4E3}">
      <dsp:nvSpPr>
        <dsp:cNvPr id="0" name=""/>
        <dsp:cNvSpPr/>
      </dsp:nvSpPr>
      <dsp:spPr>
        <a:xfrm rot="3682928">
          <a:off x="1642523" y="3180408"/>
          <a:ext cx="838901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838901" y="2513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5BCBC-4AE0-4FD8-9122-3078133269A4}">
      <dsp:nvSpPr>
        <dsp:cNvPr id="0" name=""/>
        <dsp:cNvSpPr/>
      </dsp:nvSpPr>
      <dsp:spPr>
        <a:xfrm rot="1312524">
          <a:off x="2103833" y="2575681"/>
          <a:ext cx="599422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599422" y="2513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8D862-E387-426E-9E6E-98E0F4B8B6A2}">
      <dsp:nvSpPr>
        <dsp:cNvPr id="0" name=""/>
        <dsp:cNvSpPr/>
      </dsp:nvSpPr>
      <dsp:spPr>
        <a:xfrm rot="20287476">
          <a:off x="2103833" y="1885185"/>
          <a:ext cx="599422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599422" y="2513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6578A-2BAF-407F-BAA7-A09BF4AAA552}">
      <dsp:nvSpPr>
        <dsp:cNvPr id="0" name=""/>
        <dsp:cNvSpPr/>
      </dsp:nvSpPr>
      <dsp:spPr>
        <a:xfrm rot="17917072">
          <a:off x="1642523" y="1280458"/>
          <a:ext cx="838901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838901" y="2513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D589F-5E51-46B7-BDD7-09F9B20C3165}">
      <dsp:nvSpPr>
        <dsp:cNvPr id="0" name=""/>
        <dsp:cNvSpPr/>
      </dsp:nvSpPr>
      <dsp:spPr>
        <a:xfrm>
          <a:off x="712551" y="1424474"/>
          <a:ext cx="1662190" cy="166219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374DA-FA9B-45AA-8491-3C5FE1BE230A}">
      <dsp:nvSpPr>
        <dsp:cNvPr id="0" name=""/>
        <dsp:cNvSpPr/>
      </dsp:nvSpPr>
      <dsp:spPr>
        <a:xfrm>
          <a:off x="2003059" y="991"/>
          <a:ext cx="997314" cy="997314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</a:t>
          </a:r>
          <a:endParaRPr lang="zh-TW" sz="4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2149112" y="147044"/>
        <a:ext cx="705208" cy="705208"/>
      </dsp:txXfrm>
    </dsp:sp>
    <dsp:sp modelId="{46C9403F-EF4F-4348-865F-806941BBE490}">
      <dsp:nvSpPr>
        <dsp:cNvPr id="0" name=""/>
        <dsp:cNvSpPr/>
      </dsp:nvSpPr>
      <dsp:spPr>
        <a:xfrm>
          <a:off x="3100105" y="991"/>
          <a:ext cx="1495971" cy="997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巡檢容器</a:t>
          </a:r>
          <a:endParaRPr lang="zh-TW" sz="3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100105" y="991"/>
        <a:ext cx="1495971" cy="997314"/>
      </dsp:txXfrm>
    </dsp:sp>
    <dsp:sp modelId="{FAE15963-5398-41DA-8EC6-A13376BC8B09}">
      <dsp:nvSpPr>
        <dsp:cNvPr id="0" name=""/>
        <dsp:cNvSpPr/>
      </dsp:nvSpPr>
      <dsp:spPr>
        <a:xfrm>
          <a:off x="2645771" y="1114200"/>
          <a:ext cx="997314" cy="99731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黑" panose="020B0609010101010101" pitchFamily="49" charset="-120"/>
              <a:ea typeface="文鼎特黑" panose="020B0609010101010101" pitchFamily="49" charset="-120"/>
            </a:rPr>
            <a:t>倒</a:t>
          </a:r>
          <a:endParaRPr lang="zh-TW" sz="4300" kern="120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2791824" y="1260253"/>
        <a:ext cx="705208" cy="705208"/>
      </dsp:txXfrm>
    </dsp:sp>
    <dsp:sp modelId="{6A9D0D39-0C8E-4B1D-A688-330B57A28D20}">
      <dsp:nvSpPr>
        <dsp:cNvPr id="0" name=""/>
        <dsp:cNvSpPr/>
      </dsp:nvSpPr>
      <dsp:spPr>
        <a:xfrm>
          <a:off x="3742817" y="1114200"/>
          <a:ext cx="1495971" cy="997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倒掉積水</a:t>
          </a:r>
          <a:endParaRPr lang="zh-TW" sz="3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742817" y="1114200"/>
        <a:ext cx="1495971" cy="997314"/>
      </dsp:txXfrm>
    </dsp:sp>
    <dsp:sp modelId="{F4C5DA7C-6A9D-4A71-AB51-4932BD828077}">
      <dsp:nvSpPr>
        <dsp:cNvPr id="0" name=""/>
        <dsp:cNvSpPr/>
      </dsp:nvSpPr>
      <dsp:spPr>
        <a:xfrm>
          <a:off x="2645771" y="2399624"/>
          <a:ext cx="997314" cy="99731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</a:t>
          </a:r>
          <a:endParaRPr lang="zh-TW" sz="4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2791824" y="2545677"/>
        <a:ext cx="705208" cy="705208"/>
      </dsp:txXfrm>
    </dsp:sp>
    <dsp:sp modelId="{6C6EC76F-3C28-4D0E-BAB6-CACE224092C6}">
      <dsp:nvSpPr>
        <dsp:cNvPr id="0" name=""/>
        <dsp:cNvSpPr/>
      </dsp:nvSpPr>
      <dsp:spPr>
        <a:xfrm>
          <a:off x="3742817" y="2399624"/>
          <a:ext cx="1495971" cy="997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清潔容器</a:t>
          </a:r>
          <a:endParaRPr lang="zh-TW" sz="3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742817" y="2399624"/>
        <a:ext cx="1495971" cy="997314"/>
      </dsp:txXfrm>
    </dsp:sp>
    <dsp:sp modelId="{B44C9BCE-9F4A-41B3-9870-49657BA17FB7}">
      <dsp:nvSpPr>
        <dsp:cNvPr id="0" name=""/>
        <dsp:cNvSpPr/>
      </dsp:nvSpPr>
      <dsp:spPr>
        <a:xfrm>
          <a:off x="2003059" y="3512833"/>
          <a:ext cx="997314" cy="997314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</a:t>
          </a:r>
          <a:endParaRPr lang="zh-TW" sz="4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2149112" y="3658886"/>
        <a:ext cx="705208" cy="705208"/>
      </dsp:txXfrm>
    </dsp:sp>
    <dsp:sp modelId="{30907482-4E4F-446A-BEB3-EE8E97949D80}">
      <dsp:nvSpPr>
        <dsp:cNvPr id="0" name=""/>
        <dsp:cNvSpPr/>
      </dsp:nvSpPr>
      <dsp:spPr>
        <a:xfrm>
          <a:off x="3100105" y="3512833"/>
          <a:ext cx="1495971" cy="997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刷除蟲卵</a:t>
          </a:r>
          <a:endParaRPr lang="zh-TW" sz="33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100105" y="3512833"/>
        <a:ext cx="1495971" cy="997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13148" y="2955444"/>
            <a:ext cx="3698334" cy="3698334"/>
          </a:xfrm>
          <a:prstGeom prst="noSmoking">
            <a:avLst>
              <a:gd name="adj" fmla="val 125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97925" l="3112" r="950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541" flipH="1">
            <a:off x="2435084" y="4201731"/>
            <a:ext cx="1982651" cy="164015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724" b="97925" l="3112" r="950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364" y="4745285"/>
            <a:ext cx="1314118" cy="108710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97925" l="3112" r="950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10129">
            <a:off x="4226606" y="2782276"/>
            <a:ext cx="1982651" cy="164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358713422"/>
              </p:ext>
            </p:extLst>
          </p:nvPr>
        </p:nvGraphicFramePr>
        <p:xfrm>
          <a:off x="1794933" y="1341020"/>
          <a:ext cx="5951341" cy="4511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51023" y="4820193"/>
            <a:ext cx="2390502" cy="1227909"/>
          </a:xfrm>
          <a:prstGeom prst="rightArrow">
            <a:avLst/>
          </a:prstGeom>
          <a:solidFill>
            <a:srgbClr val="FF99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衛</a:t>
            </a:r>
            <a:r>
              <a:rPr lang="zh-TW" altLang="en-US" sz="2000" dirty="0">
                <a:solidFill>
                  <a:schemeClr val="tx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2019-10-16T02:06:29Z</dcterms:modified>
</cp:coreProperties>
</file>