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699"/>
    <a:srgbClr val="FF33CC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660A3-2DDC-414C-A54A-147A601D858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77ED520-0ED2-4297-8AD0-08659CB47811}">
      <dgm:prSet/>
      <dgm:spPr/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F79B6222-4611-44BB-B3F7-F204318B3FB8}" type="parTrans" cxnId="{168345A5-ABEE-4C52-8B58-9144914E956A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FD49A469-38E8-4AAD-9D02-F108C29CA99B}" type="sibTrans" cxnId="{168345A5-ABEE-4C52-8B58-9144914E956A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929D8218-7E40-4B9E-84AB-D156E20265C0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1A04A90E-4E18-4901-8B5B-55BF2BD27E2C}" type="parTrans" cxnId="{36F3DB1B-9E44-4C4C-A31E-9E6E047DB2B0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FDF97E3F-E9E0-4BEA-9C4B-626A87A4DED4}" type="sibTrans" cxnId="{36F3DB1B-9E44-4C4C-A31E-9E6E047DB2B0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4755A0F1-72FB-49DC-A6BD-A9551C1B2B37}">
      <dgm:prSet/>
      <dgm:spPr/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5A6A6CED-8567-4169-BAB7-BBF480544B65}" type="parTrans" cxnId="{EFC26C3E-9B0D-4F22-9842-6D65E124A3C5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8E7BDE8B-11A6-46F4-87C5-CC09442661E1}" type="sibTrans" cxnId="{EFC26C3E-9B0D-4F22-9842-6D65E124A3C5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206EE701-5E1B-4BBB-824B-0B53BB8E0882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373C6314-CD94-4BF7-929C-FE323C633F5C}" type="parTrans" cxnId="{05F97D98-4414-488B-AEC4-5DA6F8428D0B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59A69642-855E-4565-8669-20380709303C}" type="sibTrans" cxnId="{05F97D98-4414-488B-AEC4-5DA6F8428D0B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2CD922CB-18EB-4EE5-A3CD-EB19FBA7697B}">
      <dgm:prSet/>
      <dgm:spPr/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904DED1A-2A6A-4FE7-A309-E422E9FB56F3}" type="parTrans" cxnId="{61109CA4-F271-468C-BA35-E0A017DFD539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C1FB9C55-E577-432F-9092-220FAA0F97FE}" type="sibTrans" cxnId="{61109CA4-F271-468C-BA35-E0A017DFD539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C6891530-9BB2-4774-B204-F452FFC7C7D6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FD894AF7-6E05-4594-A323-48E7F42BD93A}" type="parTrans" cxnId="{B00B8793-0469-4BD4-8514-43D7F30252C5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84E38451-BCC0-4FFD-8B02-C017C51A2D8D}" type="sibTrans" cxnId="{B00B8793-0469-4BD4-8514-43D7F30252C5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B49DC1E5-DABE-4E6A-92D2-43360A95B7BE}">
      <dgm:prSet/>
      <dgm:spPr/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181D4CE5-29C3-48D7-A6B2-E71219179394}" type="parTrans" cxnId="{AFE4E139-6E80-4495-8C92-C7DDBBF5FC12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CB90E091-64E7-4FE5-9528-B049C4ADECB4}" type="sibTrans" cxnId="{AFE4E139-6E80-4495-8C92-C7DDBBF5FC12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63BFB428-D5D6-4D9D-A6C7-97EBB3D78242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A7011C4C-3C07-4849-8608-F23318412959}" type="parTrans" cxnId="{0540328C-DA05-468A-9DF9-B458B218F35A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B1C02524-ADAC-4F30-AF70-D5AE597244DB}" type="sibTrans" cxnId="{0540328C-DA05-468A-9DF9-B458B218F35A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7AD790DC-1BFE-47C3-B4AB-F13C363B8BC0}" type="pres">
      <dgm:prSet presAssocID="{378660A3-2DDC-414C-A54A-147A601D858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845EA2A-CF34-4873-94CF-2F15F94D0701}" type="pres">
      <dgm:prSet presAssocID="{378660A3-2DDC-414C-A54A-147A601D8582}" presName="cycle" presStyleCnt="0"/>
      <dgm:spPr/>
    </dgm:pt>
    <dgm:pt modelId="{248133D6-A2AF-4524-8FF8-D94A42F2C72F}" type="pres">
      <dgm:prSet presAssocID="{378660A3-2DDC-414C-A54A-147A601D8582}" presName="centerShape" presStyleCnt="0"/>
      <dgm:spPr/>
    </dgm:pt>
    <dgm:pt modelId="{60135A39-B921-432C-BA17-241749E09EBB}" type="pres">
      <dgm:prSet presAssocID="{378660A3-2DDC-414C-A54A-147A601D8582}" presName="connSite" presStyleLbl="node1" presStyleIdx="0" presStyleCnt="5"/>
      <dgm:spPr/>
    </dgm:pt>
    <dgm:pt modelId="{0725B8C0-4409-4856-84DD-6BD9CB29C28D}" type="pres">
      <dgm:prSet presAssocID="{378660A3-2DDC-414C-A54A-147A601D8582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5F26D4A-43B5-4865-9C2B-28306288B5AD}" type="pres">
      <dgm:prSet presAssocID="{F79B6222-4611-44BB-B3F7-F204318B3FB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D6B4BCB-B118-4465-B37B-CEB96A3C5F7C}" type="pres">
      <dgm:prSet presAssocID="{477ED520-0ED2-4297-8AD0-08659CB47811}" presName="node" presStyleCnt="0"/>
      <dgm:spPr/>
    </dgm:pt>
    <dgm:pt modelId="{444E8A2C-C1D6-4F4F-97C7-6B806502489A}" type="pres">
      <dgm:prSet presAssocID="{477ED520-0ED2-4297-8AD0-08659CB4781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E12C16-EFC5-4AF2-BE0B-187D9D42728D}" type="pres">
      <dgm:prSet presAssocID="{477ED520-0ED2-4297-8AD0-08659CB4781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E5AC11-1639-4242-93F1-F01638F477A0}" type="pres">
      <dgm:prSet presAssocID="{5A6A6CED-8567-4169-BAB7-BBF480544B6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D49CF32-EBDA-414B-AD3E-7820F1A5A5F9}" type="pres">
      <dgm:prSet presAssocID="{4755A0F1-72FB-49DC-A6BD-A9551C1B2B37}" presName="node" presStyleCnt="0"/>
      <dgm:spPr/>
    </dgm:pt>
    <dgm:pt modelId="{E09BE679-F8D2-4441-BF88-543730019777}" type="pres">
      <dgm:prSet presAssocID="{4755A0F1-72FB-49DC-A6BD-A9551C1B2B3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CE4CDA-5A29-41B8-B111-85957F41D4A0}" type="pres">
      <dgm:prSet presAssocID="{4755A0F1-72FB-49DC-A6BD-A9551C1B2B3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937091-3C7F-4ADD-8C9A-BE0E0D7CD784}" type="pres">
      <dgm:prSet presAssocID="{904DED1A-2A6A-4FE7-A309-E422E9FB56F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6DE9C8B-AB00-42A0-B4AB-DD889812AAB6}" type="pres">
      <dgm:prSet presAssocID="{2CD922CB-18EB-4EE5-A3CD-EB19FBA7697B}" presName="node" presStyleCnt="0"/>
      <dgm:spPr/>
    </dgm:pt>
    <dgm:pt modelId="{73AD7EF1-1BDF-4740-AE46-0CAD55096729}" type="pres">
      <dgm:prSet presAssocID="{2CD922CB-18EB-4EE5-A3CD-EB19FBA7697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8B5ED6-A4F9-44B4-A3D8-D9BE06D5362C}" type="pres">
      <dgm:prSet presAssocID="{2CD922CB-18EB-4EE5-A3CD-EB19FBA7697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3843DC-C3FD-4BBB-AA97-7D016C3B1D83}" type="pres">
      <dgm:prSet presAssocID="{181D4CE5-29C3-48D7-A6B2-E7121917939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86E26FE-5F2B-4C30-8BBF-F0D1B6C1B937}" type="pres">
      <dgm:prSet presAssocID="{B49DC1E5-DABE-4E6A-92D2-43360A95B7BE}" presName="node" presStyleCnt="0"/>
      <dgm:spPr/>
    </dgm:pt>
    <dgm:pt modelId="{FD5AD3B3-775C-4290-BEA9-C67C7E5F96E0}" type="pres">
      <dgm:prSet presAssocID="{B49DC1E5-DABE-4E6A-92D2-43360A95B7B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CEFB28-104F-4562-9990-98C4BDA5853D}" type="pres">
      <dgm:prSet presAssocID="{B49DC1E5-DABE-4E6A-92D2-43360A95B7B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F3DB1B-9E44-4C4C-A31E-9E6E047DB2B0}" srcId="{477ED520-0ED2-4297-8AD0-08659CB47811}" destId="{929D8218-7E40-4B9E-84AB-D156E20265C0}" srcOrd="0" destOrd="0" parTransId="{1A04A90E-4E18-4901-8B5B-55BF2BD27E2C}" sibTransId="{FDF97E3F-E9E0-4BEA-9C4B-626A87A4DED4}"/>
    <dgm:cxn modelId="{EFC26C3E-9B0D-4F22-9842-6D65E124A3C5}" srcId="{378660A3-2DDC-414C-A54A-147A601D8582}" destId="{4755A0F1-72FB-49DC-A6BD-A9551C1B2B37}" srcOrd="1" destOrd="0" parTransId="{5A6A6CED-8567-4169-BAB7-BBF480544B65}" sibTransId="{8E7BDE8B-11A6-46F4-87C5-CC09442661E1}"/>
    <dgm:cxn modelId="{61109CA4-F271-468C-BA35-E0A017DFD539}" srcId="{378660A3-2DDC-414C-A54A-147A601D8582}" destId="{2CD922CB-18EB-4EE5-A3CD-EB19FBA7697B}" srcOrd="2" destOrd="0" parTransId="{904DED1A-2A6A-4FE7-A309-E422E9FB56F3}" sibTransId="{C1FB9C55-E577-432F-9092-220FAA0F97FE}"/>
    <dgm:cxn modelId="{E9DD8482-8486-48A4-B426-E2EFA0CBB24E}" type="presOf" srcId="{2CD922CB-18EB-4EE5-A3CD-EB19FBA7697B}" destId="{73AD7EF1-1BDF-4740-AE46-0CAD55096729}" srcOrd="0" destOrd="0" presId="urn:microsoft.com/office/officeart/2005/8/layout/radial2"/>
    <dgm:cxn modelId="{F2292400-2FDD-4EC1-A801-6C239C6C3A94}" type="presOf" srcId="{C6891530-9BB2-4774-B204-F452FFC7C7D6}" destId="{3F8B5ED6-A4F9-44B4-A3D8-D9BE06D5362C}" srcOrd="0" destOrd="0" presId="urn:microsoft.com/office/officeart/2005/8/layout/radial2"/>
    <dgm:cxn modelId="{7AF47A27-E6B4-4958-8207-F40569C7CE39}" type="presOf" srcId="{378660A3-2DDC-414C-A54A-147A601D8582}" destId="{7AD790DC-1BFE-47C3-B4AB-F13C363B8BC0}" srcOrd="0" destOrd="0" presId="urn:microsoft.com/office/officeart/2005/8/layout/radial2"/>
    <dgm:cxn modelId="{9C5401C2-E9FB-4692-9F36-C500A1164A0B}" type="presOf" srcId="{5A6A6CED-8567-4169-BAB7-BBF480544B65}" destId="{63E5AC11-1639-4242-93F1-F01638F477A0}" srcOrd="0" destOrd="0" presId="urn:microsoft.com/office/officeart/2005/8/layout/radial2"/>
    <dgm:cxn modelId="{1E7FDC36-787A-4BAF-82BB-F736EA77F82D}" type="presOf" srcId="{206EE701-5E1B-4BBB-824B-0B53BB8E0882}" destId="{7ACE4CDA-5A29-41B8-B111-85957F41D4A0}" srcOrd="0" destOrd="0" presId="urn:microsoft.com/office/officeart/2005/8/layout/radial2"/>
    <dgm:cxn modelId="{9C1ECE5B-B32B-4067-9C8A-9D8516658A14}" type="presOf" srcId="{63BFB428-D5D6-4D9D-A6C7-97EBB3D78242}" destId="{44CEFB28-104F-4562-9990-98C4BDA5853D}" srcOrd="0" destOrd="0" presId="urn:microsoft.com/office/officeart/2005/8/layout/radial2"/>
    <dgm:cxn modelId="{21FAC3BA-07CA-4EC7-93A9-955D768C90D0}" type="presOf" srcId="{4755A0F1-72FB-49DC-A6BD-A9551C1B2B37}" destId="{E09BE679-F8D2-4441-BF88-543730019777}" srcOrd="0" destOrd="0" presId="urn:microsoft.com/office/officeart/2005/8/layout/radial2"/>
    <dgm:cxn modelId="{B00B8793-0469-4BD4-8514-43D7F30252C5}" srcId="{2CD922CB-18EB-4EE5-A3CD-EB19FBA7697B}" destId="{C6891530-9BB2-4774-B204-F452FFC7C7D6}" srcOrd="0" destOrd="0" parTransId="{FD894AF7-6E05-4594-A323-48E7F42BD93A}" sibTransId="{84E38451-BCC0-4FFD-8B02-C017C51A2D8D}"/>
    <dgm:cxn modelId="{F8D36AAA-0F78-415B-9387-8986DB9ECD16}" type="presOf" srcId="{904DED1A-2A6A-4FE7-A309-E422E9FB56F3}" destId="{26937091-3C7F-4ADD-8C9A-BE0E0D7CD784}" srcOrd="0" destOrd="0" presId="urn:microsoft.com/office/officeart/2005/8/layout/radial2"/>
    <dgm:cxn modelId="{AFE4E139-6E80-4495-8C92-C7DDBBF5FC12}" srcId="{378660A3-2DDC-414C-A54A-147A601D8582}" destId="{B49DC1E5-DABE-4E6A-92D2-43360A95B7BE}" srcOrd="3" destOrd="0" parTransId="{181D4CE5-29C3-48D7-A6B2-E71219179394}" sibTransId="{CB90E091-64E7-4FE5-9528-B049C4ADECB4}"/>
    <dgm:cxn modelId="{98D692A0-3C39-420C-81DD-A79EC0C087DB}" type="presOf" srcId="{B49DC1E5-DABE-4E6A-92D2-43360A95B7BE}" destId="{FD5AD3B3-775C-4290-BEA9-C67C7E5F96E0}" srcOrd="0" destOrd="0" presId="urn:microsoft.com/office/officeart/2005/8/layout/radial2"/>
    <dgm:cxn modelId="{168345A5-ABEE-4C52-8B58-9144914E956A}" srcId="{378660A3-2DDC-414C-A54A-147A601D8582}" destId="{477ED520-0ED2-4297-8AD0-08659CB47811}" srcOrd="0" destOrd="0" parTransId="{F79B6222-4611-44BB-B3F7-F204318B3FB8}" sibTransId="{FD49A469-38E8-4AAD-9D02-F108C29CA99B}"/>
    <dgm:cxn modelId="{A4DCB83C-D215-4F34-8759-EE3E831AFC12}" type="presOf" srcId="{181D4CE5-29C3-48D7-A6B2-E71219179394}" destId="{A13843DC-C3FD-4BBB-AA97-7D016C3B1D83}" srcOrd="0" destOrd="0" presId="urn:microsoft.com/office/officeart/2005/8/layout/radial2"/>
    <dgm:cxn modelId="{E640867C-191A-4910-92A1-DEE524BEC1E3}" type="presOf" srcId="{477ED520-0ED2-4297-8AD0-08659CB47811}" destId="{444E8A2C-C1D6-4F4F-97C7-6B806502489A}" srcOrd="0" destOrd="0" presId="urn:microsoft.com/office/officeart/2005/8/layout/radial2"/>
    <dgm:cxn modelId="{16798E8F-421C-462A-A2B9-394929DC04B7}" type="presOf" srcId="{929D8218-7E40-4B9E-84AB-D156E20265C0}" destId="{DCE12C16-EFC5-4AF2-BE0B-187D9D42728D}" srcOrd="0" destOrd="0" presId="urn:microsoft.com/office/officeart/2005/8/layout/radial2"/>
    <dgm:cxn modelId="{36892803-8593-41DA-8819-4EE346FAFE29}" type="presOf" srcId="{F79B6222-4611-44BB-B3F7-F204318B3FB8}" destId="{05F26D4A-43B5-4865-9C2B-28306288B5AD}" srcOrd="0" destOrd="0" presId="urn:microsoft.com/office/officeart/2005/8/layout/radial2"/>
    <dgm:cxn modelId="{05F97D98-4414-488B-AEC4-5DA6F8428D0B}" srcId="{4755A0F1-72FB-49DC-A6BD-A9551C1B2B37}" destId="{206EE701-5E1B-4BBB-824B-0B53BB8E0882}" srcOrd="0" destOrd="0" parTransId="{373C6314-CD94-4BF7-929C-FE323C633F5C}" sibTransId="{59A69642-855E-4565-8669-20380709303C}"/>
    <dgm:cxn modelId="{0540328C-DA05-468A-9DF9-B458B218F35A}" srcId="{B49DC1E5-DABE-4E6A-92D2-43360A95B7BE}" destId="{63BFB428-D5D6-4D9D-A6C7-97EBB3D78242}" srcOrd="0" destOrd="0" parTransId="{A7011C4C-3C07-4849-8608-F23318412959}" sibTransId="{B1C02524-ADAC-4F30-AF70-D5AE597244DB}"/>
    <dgm:cxn modelId="{1268AAA5-E9D4-4A04-8E3E-EE93FBE7A4D8}" type="presParOf" srcId="{7AD790DC-1BFE-47C3-B4AB-F13C363B8BC0}" destId="{6845EA2A-CF34-4873-94CF-2F15F94D0701}" srcOrd="0" destOrd="0" presId="urn:microsoft.com/office/officeart/2005/8/layout/radial2"/>
    <dgm:cxn modelId="{C3F722F8-B968-454B-B75F-8336247842B1}" type="presParOf" srcId="{6845EA2A-CF34-4873-94CF-2F15F94D0701}" destId="{248133D6-A2AF-4524-8FF8-D94A42F2C72F}" srcOrd="0" destOrd="0" presId="urn:microsoft.com/office/officeart/2005/8/layout/radial2"/>
    <dgm:cxn modelId="{2E471DF3-CE75-4632-B92B-0AE660110A52}" type="presParOf" srcId="{248133D6-A2AF-4524-8FF8-D94A42F2C72F}" destId="{60135A39-B921-432C-BA17-241749E09EBB}" srcOrd="0" destOrd="0" presId="urn:microsoft.com/office/officeart/2005/8/layout/radial2"/>
    <dgm:cxn modelId="{E8D4F2AB-8970-4119-B13E-A48E314DA683}" type="presParOf" srcId="{248133D6-A2AF-4524-8FF8-D94A42F2C72F}" destId="{0725B8C0-4409-4856-84DD-6BD9CB29C28D}" srcOrd="1" destOrd="0" presId="urn:microsoft.com/office/officeart/2005/8/layout/radial2"/>
    <dgm:cxn modelId="{A9B13C1F-DBAE-4376-9097-70BAEA2574E7}" type="presParOf" srcId="{6845EA2A-CF34-4873-94CF-2F15F94D0701}" destId="{05F26D4A-43B5-4865-9C2B-28306288B5AD}" srcOrd="1" destOrd="0" presId="urn:microsoft.com/office/officeart/2005/8/layout/radial2"/>
    <dgm:cxn modelId="{450794DD-042B-455D-83E9-890618D0853D}" type="presParOf" srcId="{6845EA2A-CF34-4873-94CF-2F15F94D0701}" destId="{CD6B4BCB-B118-4465-B37B-CEB96A3C5F7C}" srcOrd="2" destOrd="0" presId="urn:microsoft.com/office/officeart/2005/8/layout/radial2"/>
    <dgm:cxn modelId="{77B99CCA-5011-4BEC-9EBC-3BA9D99F2B98}" type="presParOf" srcId="{CD6B4BCB-B118-4465-B37B-CEB96A3C5F7C}" destId="{444E8A2C-C1D6-4F4F-97C7-6B806502489A}" srcOrd="0" destOrd="0" presId="urn:microsoft.com/office/officeart/2005/8/layout/radial2"/>
    <dgm:cxn modelId="{E5A378C0-B11D-43C5-9FD9-E2241455F1A9}" type="presParOf" srcId="{CD6B4BCB-B118-4465-B37B-CEB96A3C5F7C}" destId="{DCE12C16-EFC5-4AF2-BE0B-187D9D42728D}" srcOrd="1" destOrd="0" presId="urn:microsoft.com/office/officeart/2005/8/layout/radial2"/>
    <dgm:cxn modelId="{993711F7-B35F-4A83-90A8-22FE941F066E}" type="presParOf" srcId="{6845EA2A-CF34-4873-94CF-2F15F94D0701}" destId="{63E5AC11-1639-4242-93F1-F01638F477A0}" srcOrd="3" destOrd="0" presId="urn:microsoft.com/office/officeart/2005/8/layout/radial2"/>
    <dgm:cxn modelId="{182604B2-5E0E-499E-B65A-0BCF83DD9836}" type="presParOf" srcId="{6845EA2A-CF34-4873-94CF-2F15F94D0701}" destId="{CD49CF32-EBDA-414B-AD3E-7820F1A5A5F9}" srcOrd="4" destOrd="0" presId="urn:microsoft.com/office/officeart/2005/8/layout/radial2"/>
    <dgm:cxn modelId="{A8C328A6-F8B3-4EF0-A402-0F5C29E65EE5}" type="presParOf" srcId="{CD49CF32-EBDA-414B-AD3E-7820F1A5A5F9}" destId="{E09BE679-F8D2-4441-BF88-543730019777}" srcOrd="0" destOrd="0" presId="urn:microsoft.com/office/officeart/2005/8/layout/radial2"/>
    <dgm:cxn modelId="{28704A8F-C040-4E20-9D16-DC8E570A297C}" type="presParOf" srcId="{CD49CF32-EBDA-414B-AD3E-7820F1A5A5F9}" destId="{7ACE4CDA-5A29-41B8-B111-85957F41D4A0}" srcOrd="1" destOrd="0" presId="urn:microsoft.com/office/officeart/2005/8/layout/radial2"/>
    <dgm:cxn modelId="{A7C565A5-0DF6-4551-921C-B59594706CDD}" type="presParOf" srcId="{6845EA2A-CF34-4873-94CF-2F15F94D0701}" destId="{26937091-3C7F-4ADD-8C9A-BE0E0D7CD784}" srcOrd="5" destOrd="0" presId="urn:microsoft.com/office/officeart/2005/8/layout/radial2"/>
    <dgm:cxn modelId="{97E564E4-3B6A-43F3-8DF4-B794D80B24F1}" type="presParOf" srcId="{6845EA2A-CF34-4873-94CF-2F15F94D0701}" destId="{16DE9C8B-AB00-42A0-B4AB-DD889812AAB6}" srcOrd="6" destOrd="0" presId="urn:microsoft.com/office/officeart/2005/8/layout/radial2"/>
    <dgm:cxn modelId="{2F59D068-8A5B-4169-82BF-B650B43282F3}" type="presParOf" srcId="{16DE9C8B-AB00-42A0-B4AB-DD889812AAB6}" destId="{73AD7EF1-1BDF-4740-AE46-0CAD55096729}" srcOrd="0" destOrd="0" presId="urn:microsoft.com/office/officeart/2005/8/layout/radial2"/>
    <dgm:cxn modelId="{455EC0A2-8175-4FC7-9DC2-62D77D391540}" type="presParOf" srcId="{16DE9C8B-AB00-42A0-B4AB-DD889812AAB6}" destId="{3F8B5ED6-A4F9-44B4-A3D8-D9BE06D5362C}" srcOrd="1" destOrd="0" presId="urn:microsoft.com/office/officeart/2005/8/layout/radial2"/>
    <dgm:cxn modelId="{EB4FBC83-3858-46CD-A7D8-7F238A8F6C6B}" type="presParOf" srcId="{6845EA2A-CF34-4873-94CF-2F15F94D0701}" destId="{A13843DC-C3FD-4BBB-AA97-7D016C3B1D83}" srcOrd="7" destOrd="0" presId="urn:microsoft.com/office/officeart/2005/8/layout/radial2"/>
    <dgm:cxn modelId="{2B363D62-2514-436E-A278-B2DAFE851C1B}" type="presParOf" srcId="{6845EA2A-CF34-4873-94CF-2F15F94D0701}" destId="{586E26FE-5F2B-4C30-8BBF-F0D1B6C1B937}" srcOrd="8" destOrd="0" presId="urn:microsoft.com/office/officeart/2005/8/layout/radial2"/>
    <dgm:cxn modelId="{5EE24587-8730-4343-A923-1DD14E8DD02F}" type="presParOf" srcId="{586E26FE-5F2B-4C30-8BBF-F0D1B6C1B937}" destId="{FD5AD3B3-775C-4290-BEA9-C67C7E5F96E0}" srcOrd="0" destOrd="0" presId="urn:microsoft.com/office/officeart/2005/8/layout/radial2"/>
    <dgm:cxn modelId="{68ED9E1F-E9CF-4E86-9962-C2946FE55FB5}" type="presParOf" srcId="{586E26FE-5F2B-4C30-8BBF-F0D1B6C1B937}" destId="{44CEFB28-104F-4562-9990-98C4BDA5853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843DC-C3FD-4BBB-AA97-7D016C3B1D83}">
      <dsp:nvSpPr>
        <dsp:cNvPr id="0" name=""/>
        <dsp:cNvSpPr/>
      </dsp:nvSpPr>
      <dsp:spPr>
        <a:xfrm rot="3683211">
          <a:off x="1963127" y="2865158"/>
          <a:ext cx="754881" cy="42583"/>
        </a:xfrm>
        <a:custGeom>
          <a:avLst/>
          <a:gdLst/>
          <a:ahLst/>
          <a:cxnLst/>
          <a:rect l="0" t="0" r="0" b="0"/>
          <a:pathLst>
            <a:path>
              <a:moveTo>
                <a:pt x="0" y="21291"/>
              </a:moveTo>
              <a:lnTo>
                <a:pt x="754881" y="2129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37091-3C7F-4ADD-8C9A-BE0E0D7CD784}">
      <dsp:nvSpPr>
        <dsp:cNvPr id="0" name=""/>
        <dsp:cNvSpPr/>
      </dsp:nvSpPr>
      <dsp:spPr>
        <a:xfrm rot="1312663">
          <a:off x="2378470" y="2320784"/>
          <a:ext cx="539198" cy="42583"/>
        </a:xfrm>
        <a:custGeom>
          <a:avLst/>
          <a:gdLst/>
          <a:ahLst/>
          <a:cxnLst/>
          <a:rect l="0" t="0" r="0" b="0"/>
          <a:pathLst>
            <a:path>
              <a:moveTo>
                <a:pt x="0" y="21291"/>
              </a:moveTo>
              <a:lnTo>
                <a:pt x="539198" y="2129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5AC11-1639-4242-93F1-F01638F477A0}">
      <dsp:nvSpPr>
        <dsp:cNvPr id="0" name=""/>
        <dsp:cNvSpPr/>
      </dsp:nvSpPr>
      <dsp:spPr>
        <a:xfrm rot="20287337">
          <a:off x="2378470" y="1699181"/>
          <a:ext cx="539198" cy="42583"/>
        </a:xfrm>
        <a:custGeom>
          <a:avLst/>
          <a:gdLst/>
          <a:ahLst/>
          <a:cxnLst/>
          <a:rect l="0" t="0" r="0" b="0"/>
          <a:pathLst>
            <a:path>
              <a:moveTo>
                <a:pt x="0" y="21291"/>
              </a:moveTo>
              <a:lnTo>
                <a:pt x="539198" y="2129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F26D4A-43B5-4865-9C2B-28306288B5AD}">
      <dsp:nvSpPr>
        <dsp:cNvPr id="0" name=""/>
        <dsp:cNvSpPr/>
      </dsp:nvSpPr>
      <dsp:spPr>
        <a:xfrm rot="17916789">
          <a:off x="1963127" y="1154807"/>
          <a:ext cx="754881" cy="42583"/>
        </a:xfrm>
        <a:custGeom>
          <a:avLst/>
          <a:gdLst/>
          <a:ahLst/>
          <a:cxnLst/>
          <a:rect l="0" t="0" r="0" b="0"/>
          <a:pathLst>
            <a:path>
              <a:moveTo>
                <a:pt x="0" y="21291"/>
              </a:moveTo>
              <a:lnTo>
                <a:pt x="754881" y="2129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5B8C0-4409-4856-84DD-6BD9CB29C28D}">
      <dsp:nvSpPr>
        <dsp:cNvPr id="0" name=""/>
        <dsp:cNvSpPr/>
      </dsp:nvSpPr>
      <dsp:spPr>
        <a:xfrm>
          <a:off x="1125727" y="1282945"/>
          <a:ext cx="1496657" cy="149665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E8A2C-C1D6-4F4F-97C7-6B806502489A}">
      <dsp:nvSpPr>
        <dsp:cNvPr id="0" name=""/>
        <dsp:cNvSpPr/>
      </dsp:nvSpPr>
      <dsp:spPr>
        <a:xfrm>
          <a:off x="2287346" y="1594"/>
          <a:ext cx="897994" cy="897994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sz="39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418854" y="133102"/>
        <a:ext cx="634978" cy="634978"/>
      </dsp:txXfrm>
    </dsp:sp>
    <dsp:sp modelId="{DCE12C16-EFC5-4AF2-BE0B-187D9D42728D}">
      <dsp:nvSpPr>
        <dsp:cNvPr id="0" name=""/>
        <dsp:cNvSpPr/>
      </dsp:nvSpPr>
      <dsp:spPr>
        <a:xfrm>
          <a:off x="3275140" y="1594"/>
          <a:ext cx="1346992" cy="89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sz="30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275140" y="1594"/>
        <a:ext cx="1346992" cy="897994"/>
      </dsp:txXfrm>
    </dsp:sp>
    <dsp:sp modelId="{E09BE679-F8D2-4441-BF88-543730019777}">
      <dsp:nvSpPr>
        <dsp:cNvPr id="0" name=""/>
        <dsp:cNvSpPr/>
      </dsp:nvSpPr>
      <dsp:spPr>
        <a:xfrm>
          <a:off x="2865916" y="1003707"/>
          <a:ext cx="897994" cy="897994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sz="39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997424" y="1135215"/>
        <a:ext cx="634978" cy="634978"/>
      </dsp:txXfrm>
    </dsp:sp>
    <dsp:sp modelId="{7ACE4CDA-5A29-41B8-B111-85957F41D4A0}">
      <dsp:nvSpPr>
        <dsp:cNvPr id="0" name=""/>
        <dsp:cNvSpPr/>
      </dsp:nvSpPr>
      <dsp:spPr>
        <a:xfrm>
          <a:off x="3853710" y="1003707"/>
          <a:ext cx="1346992" cy="89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sz="30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853710" y="1003707"/>
        <a:ext cx="1346992" cy="897994"/>
      </dsp:txXfrm>
    </dsp:sp>
    <dsp:sp modelId="{73AD7EF1-1BDF-4740-AE46-0CAD55096729}">
      <dsp:nvSpPr>
        <dsp:cNvPr id="0" name=""/>
        <dsp:cNvSpPr/>
      </dsp:nvSpPr>
      <dsp:spPr>
        <a:xfrm>
          <a:off x="2865916" y="2160847"/>
          <a:ext cx="897994" cy="897994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sz="39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997424" y="2292355"/>
        <a:ext cx="634978" cy="634978"/>
      </dsp:txXfrm>
    </dsp:sp>
    <dsp:sp modelId="{3F8B5ED6-A4F9-44B4-A3D8-D9BE06D5362C}">
      <dsp:nvSpPr>
        <dsp:cNvPr id="0" name=""/>
        <dsp:cNvSpPr/>
      </dsp:nvSpPr>
      <dsp:spPr>
        <a:xfrm>
          <a:off x="3853710" y="2160847"/>
          <a:ext cx="1346992" cy="89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sz="30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853710" y="2160847"/>
        <a:ext cx="1346992" cy="897994"/>
      </dsp:txXfrm>
    </dsp:sp>
    <dsp:sp modelId="{FD5AD3B3-775C-4290-BEA9-C67C7E5F96E0}">
      <dsp:nvSpPr>
        <dsp:cNvPr id="0" name=""/>
        <dsp:cNvSpPr/>
      </dsp:nvSpPr>
      <dsp:spPr>
        <a:xfrm>
          <a:off x="2287346" y="3162959"/>
          <a:ext cx="897994" cy="897994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sz="39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418854" y="3294467"/>
        <a:ext cx="634978" cy="634978"/>
      </dsp:txXfrm>
    </dsp:sp>
    <dsp:sp modelId="{44CEFB28-104F-4562-9990-98C4BDA5853D}">
      <dsp:nvSpPr>
        <dsp:cNvPr id="0" name=""/>
        <dsp:cNvSpPr/>
      </dsp:nvSpPr>
      <dsp:spPr>
        <a:xfrm>
          <a:off x="3275140" y="3162959"/>
          <a:ext cx="1346992" cy="89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sz="30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275140" y="3162959"/>
        <a:ext cx="1346992" cy="897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2625634" y="3082833"/>
            <a:ext cx="3722916" cy="3278777"/>
          </a:xfrm>
          <a:prstGeom prst="noSmoking">
            <a:avLst>
              <a:gd name="adj" fmla="val 137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219" y="3445209"/>
            <a:ext cx="2670398" cy="222536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302" y="4720389"/>
            <a:ext cx="2386481" cy="135879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15" y="2757834"/>
            <a:ext cx="2377833" cy="196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1382590488"/>
              </p:ext>
            </p:extLst>
          </p:nvPr>
        </p:nvGraphicFramePr>
        <p:xfrm>
          <a:off x="1632857" y="1802674"/>
          <a:ext cx="6326430" cy="406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向右箭號 3">
            <a:hlinkClick r:id="rId8"/>
          </p:cNvPr>
          <p:cNvSpPr/>
          <p:nvPr/>
        </p:nvSpPr>
        <p:spPr>
          <a:xfrm>
            <a:off x="6437465" y="5185954"/>
            <a:ext cx="2416628" cy="1140924"/>
          </a:xfrm>
          <a:prstGeom prst="rightArrow">
            <a:avLst/>
          </a:prstGeom>
          <a:solidFill>
            <a:srgbClr val="FF6699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>
                <a:ln>
                  <a:solidFill>
                    <a:sysClr val="windowText" lastClr="000000"/>
                  </a:solidFill>
                </a:ln>
                <a:solidFill>
                  <a:srgbClr val="3399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文鼎中鋼筆行楷</vt:lpstr>
      <vt:lpstr>文鼎粗鋼筆行楷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2019-10-16T02:07:54Z</dcterms:modified>
</cp:coreProperties>
</file>