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CCCC"/>
    <a:srgbClr val="FF33CC"/>
    <a:srgbClr val="FF6699"/>
    <a:srgbClr val="FF9900"/>
    <a:srgbClr val="FF0066"/>
    <a:srgbClr val="9999FF"/>
    <a:srgbClr val="FF99CC"/>
    <a:srgbClr val="FF99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068C62-DB23-4D46-805A-D9C72AD6D4ED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564E3F6-64E3-4FE5-8BFD-49CAAEE21C47}">
      <dgm:prSet/>
      <dgm:spPr/>
      <dgm:t>
        <a:bodyPr/>
        <a:lstStyle/>
        <a:p>
          <a:pPr rtl="0"/>
          <a:r>
            <a:rPr lang="zh-TW" smtClean="0">
              <a:solidFill>
                <a:srgbClr val="00B0F0"/>
              </a:solidFill>
            </a:rPr>
            <a:t>巡</a:t>
          </a:r>
          <a:endParaRPr lang="zh-TW">
            <a:solidFill>
              <a:srgbClr val="00B0F0"/>
            </a:solidFill>
          </a:endParaRPr>
        </a:p>
      </dgm:t>
    </dgm:pt>
    <dgm:pt modelId="{63F8880B-0954-4DE8-99EF-C9522557E81A}" type="parTrans" cxnId="{E3E1BF38-1379-4B86-A55A-FC91C31433DC}">
      <dgm:prSet/>
      <dgm:spPr/>
      <dgm:t>
        <a:bodyPr/>
        <a:lstStyle/>
        <a:p>
          <a:endParaRPr lang="zh-TW" altLang="en-US"/>
        </a:p>
      </dgm:t>
    </dgm:pt>
    <dgm:pt modelId="{38D3692C-3BA6-47A8-BC6C-B0E610BD9CDA}" type="sibTrans" cxnId="{E3E1BF38-1379-4B86-A55A-FC91C31433DC}">
      <dgm:prSet/>
      <dgm:spPr/>
      <dgm:t>
        <a:bodyPr/>
        <a:lstStyle/>
        <a:p>
          <a:endParaRPr lang="zh-TW" altLang="en-US"/>
        </a:p>
      </dgm:t>
    </dgm:pt>
    <dgm:pt modelId="{2490E613-54F6-487D-B56B-1B595933265B}">
      <dgm:prSet/>
      <dgm:spPr/>
      <dgm:t>
        <a:bodyPr/>
        <a:lstStyle/>
        <a:p>
          <a:pPr rtl="0"/>
          <a:r>
            <a:rPr lang="zh-TW" b="1" i="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b="1" i="0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11B8AE6E-6A0F-4C1E-907C-4758A29E4115}" type="parTrans" cxnId="{5A97B9EB-67ED-4F88-B7EE-15DE3D38B466}">
      <dgm:prSet/>
      <dgm:spPr/>
      <dgm:t>
        <a:bodyPr/>
        <a:lstStyle/>
        <a:p>
          <a:endParaRPr lang="zh-TW" altLang="en-US"/>
        </a:p>
      </dgm:t>
    </dgm:pt>
    <dgm:pt modelId="{F2758FF2-D891-43F8-BB4B-B94AC200F990}" type="sibTrans" cxnId="{5A97B9EB-67ED-4F88-B7EE-15DE3D38B466}">
      <dgm:prSet/>
      <dgm:spPr/>
      <dgm:t>
        <a:bodyPr/>
        <a:lstStyle/>
        <a:p>
          <a:endParaRPr lang="zh-TW" altLang="en-US"/>
        </a:p>
      </dgm:t>
    </dgm:pt>
    <dgm:pt modelId="{DA8470DB-D6BE-4FE5-B587-70002B18B9C5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19822D58-F1B0-48DB-82E1-2B510E320CB9}" type="parTrans" cxnId="{040B0C43-4B22-47EF-8966-E8C85A5E298F}">
      <dgm:prSet/>
      <dgm:spPr/>
      <dgm:t>
        <a:bodyPr/>
        <a:lstStyle/>
        <a:p>
          <a:endParaRPr lang="zh-TW" altLang="en-US"/>
        </a:p>
      </dgm:t>
    </dgm:pt>
    <dgm:pt modelId="{7F93A56C-C3AA-49FF-B904-0C790E6197BF}" type="sibTrans" cxnId="{040B0C43-4B22-47EF-8966-E8C85A5E298F}">
      <dgm:prSet/>
      <dgm:spPr/>
      <dgm:t>
        <a:bodyPr/>
        <a:lstStyle/>
        <a:p>
          <a:endParaRPr lang="zh-TW" altLang="en-US"/>
        </a:p>
      </dgm:t>
    </dgm:pt>
    <dgm:pt modelId="{9E2BDDCA-6ED2-45A1-8667-4889F9ABDB55}">
      <dgm:prSet/>
      <dgm:spPr/>
      <dgm:t>
        <a:bodyPr/>
        <a:lstStyle/>
        <a:p>
          <a:pPr algn="l" rtl="0"/>
          <a:r>
            <a:rPr lang="zh-TW" b="1" i="0" u="sng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r>
            <a:rPr lang="zh-TW" b="1" u="sng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掉積水</a:t>
          </a:r>
          <a:endParaRPr lang="zh-TW" b="1" u="sng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A1E128DB-631F-4281-A1B9-3A920AE8353B}" type="parTrans" cxnId="{F25D1286-ECBC-4CEF-9648-C26F422CE798}">
      <dgm:prSet/>
      <dgm:spPr/>
      <dgm:t>
        <a:bodyPr/>
        <a:lstStyle/>
        <a:p>
          <a:endParaRPr lang="zh-TW" altLang="en-US"/>
        </a:p>
      </dgm:t>
    </dgm:pt>
    <dgm:pt modelId="{24D2C4DB-3850-485B-A31F-9BAF70D750F6}" type="sibTrans" cxnId="{F25D1286-ECBC-4CEF-9648-C26F422CE798}">
      <dgm:prSet/>
      <dgm:spPr/>
      <dgm:t>
        <a:bodyPr/>
        <a:lstStyle/>
        <a:p>
          <a:endParaRPr lang="zh-TW" altLang="en-US"/>
        </a:p>
      </dgm:t>
    </dgm:pt>
    <dgm:pt modelId="{2B53394E-388D-4499-B89F-520EAA588818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A038B6D1-D26B-493D-94F6-D12399D0162F}" type="parTrans" cxnId="{E43E6A22-6799-4CA6-9F29-61D6D335F614}">
      <dgm:prSet/>
      <dgm:spPr/>
      <dgm:t>
        <a:bodyPr/>
        <a:lstStyle/>
        <a:p>
          <a:endParaRPr lang="zh-TW" altLang="en-US"/>
        </a:p>
      </dgm:t>
    </dgm:pt>
    <dgm:pt modelId="{D9722159-6961-4DCC-A252-66221A522786}" type="sibTrans" cxnId="{E43E6A22-6799-4CA6-9F29-61D6D335F614}">
      <dgm:prSet/>
      <dgm:spPr/>
      <dgm:t>
        <a:bodyPr/>
        <a:lstStyle/>
        <a:p>
          <a:endParaRPr lang="zh-TW" altLang="en-US"/>
        </a:p>
      </dgm:t>
    </dgm:pt>
    <dgm:pt modelId="{284E83DB-1ECE-4691-B66F-6B8BA48895DE}">
      <dgm:prSet custT="1"/>
      <dgm:spPr/>
      <dgm:t>
        <a:bodyPr/>
        <a:lstStyle/>
        <a:p>
          <a:pPr rtl="0"/>
          <a:r>
            <a:rPr lang="zh-TW" altLang="en-US" sz="2800" b="1" i="0" u="sng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清潔容器</a:t>
          </a:r>
          <a:endParaRPr lang="zh-TW" altLang="en-US" sz="2800" b="1" i="0" u="sng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B82FF19D-5886-4BA2-B956-29413C7CCAD1}" type="parTrans" cxnId="{CC293668-CFF5-4242-B7C4-E77D4AFABDF8}">
      <dgm:prSet/>
      <dgm:spPr/>
      <dgm:t>
        <a:bodyPr/>
        <a:lstStyle/>
        <a:p>
          <a:endParaRPr lang="zh-TW" altLang="en-US"/>
        </a:p>
      </dgm:t>
    </dgm:pt>
    <dgm:pt modelId="{E971952F-96F2-40B1-9D18-AE5340A90265}" type="sibTrans" cxnId="{CC293668-CFF5-4242-B7C4-E77D4AFABDF8}">
      <dgm:prSet/>
      <dgm:spPr/>
      <dgm:t>
        <a:bodyPr/>
        <a:lstStyle/>
        <a:p>
          <a:endParaRPr lang="zh-TW" altLang="en-US"/>
        </a:p>
      </dgm:t>
    </dgm:pt>
    <dgm:pt modelId="{CDD75107-3D32-43DC-9D50-2E288DCD8E5A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C7DC6544-483E-410E-A96B-319AED919E05}" type="parTrans" cxnId="{3D6F007C-BA54-42EB-B3F3-D95968C551E5}">
      <dgm:prSet/>
      <dgm:spPr/>
      <dgm:t>
        <a:bodyPr/>
        <a:lstStyle/>
        <a:p>
          <a:endParaRPr lang="zh-TW" altLang="en-US"/>
        </a:p>
      </dgm:t>
    </dgm:pt>
    <dgm:pt modelId="{ED79115D-31D8-4E2B-B2FE-93F33557D8CC}" type="sibTrans" cxnId="{3D6F007C-BA54-42EB-B3F3-D95968C551E5}">
      <dgm:prSet/>
      <dgm:spPr/>
      <dgm:t>
        <a:bodyPr/>
        <a:lstStyle/>
        <a:p>
          <a:endParaRPr lang="zh-TW" altLang="en-US"/>
        </a:p>
      </dgm:t>
    </dgm:pt>
    <dgm:pt modelId="{E0E49382-5818-4C71-B303-CFE410D39054}">
      <dgm:prSet/>
      <dgm:spPr/>
      <dgm:t>
        <a:bodyPr/>
        <a:lstStyle/>
        <a:p>
          <a:pPr rtl="0"/>
          <a:r>
            <a:rPr lang="zh-TW" b="1" u="sng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b="1" u="sng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49111713-83EE-4FD8-B640-2565EA7FCA83}" type="parTrans" cxnId="{F1FFBABA-10C9-4E2C-B158-0F38214EDA0B}">
      <dgm:prSet/>
      <dgm:spPr/>
      <dgm:t>
        <a:bodyPr/>
        <a:lstStyle/>
        <a:p>
          <a:endParaRPr lang="zh-TW" altLang="en-US"/>
        </a:p>
      </dgm:t>
    </dgm:pt>
    <dgm:pt modelId="{23245568-6441-408A-9466-BEC9B7308A27}" type="sibTrans" cxnId="{F1FFBABA-10C9-4E2C-B158-0F38214EDA0B}">
      <dgm:prSet/>
      <dgm:spPr/>
      <dgm:t>
        <a:bodyPr/>
        <a:lstStyle/>
        <a:p>
          <a:endParaRPr lang="zh-TW" altLang="en-US"/>
        </a:p>
      </dgm:t>
    </dgm:pt>
    <dgm:pt modelId="{2C97D126-C8A6-410A-B85F-73153F6F7290}" type="pres">
      <dgm:prSet presAssocID="{8D068C62-DB23-4D46-805A-D9C72AD6D4E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F7FB2E1-BDFF-4906-B4B4-22E8C7570458}" type="pres">
      <dgm:prSet presAssocID="{8D068C62-DB23-4D46-805A-D9C72AD6D4ED}" presName="cycle" presStyleCnt="0"/>
      <dgm:spPr/>
    </dgm:pt>
    <dgm:pt modelId="{340CDBB8-AFD9-4E1C-8C70-9F3A3C69031B}" type="pres">
      <dgm:prSet presAssocID="{8D068C62-DB23-4D46-805A-D9C72AD6D4ED}" presName="centerShape" presStyleCnt="0"/>
      <dgm:spPr/>
    </dgm:pt>
    <dgm:pt modelId="{F62AAA03-C54E-4BA2-908C-CFEC3E974743}" type="pres">
      <dgm:prSet presAssocID="{8D068C62-DB23-4D46-805A-D9C72AD6D4ED}" presName="connSite" presStyleLbl="node1" presStyleIdx="0" presStyleCnt="5"/>
      <dgm:spPr/>
    </dgm:pt>
    <dgm:pt modelId="{3024B92F-B3F0-4BB2-8881-6FFD66A8DF91}" type="pres">
      <dgm:prSet presAssocID="{8D068C62-DB23-4D46-805A-D9C72AD6D4ED}" presName="visible" presStyleLbl="node1" presStyleIdx="0" presStyleCnt="5" custLinFactNeighborX="-9099" custLinFactNeighborY="-82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F470000-B6D5-40C0-B2B4-F283FC4B514B}" type="pres">
      <dgm:prSet presAssocID="{63F8880B-0954-4DE8-99EF-C9522557E81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964D77A-9BE2-42EF-A13C-C84D5C729038}" type="pres">
      <dgm:prSet presAssocID="{F564E3F6-64E3-4FE5-8BFD-49CAAEE21C47}" presName="node" presStyleCnt="0"/>
      <dgm:spPr/>
    </dgm:pt>
    <dgm:pt modelId="{56DE98C1-C9DA-481D-B6CC-81AF1794B68B}" type="pres">
      <dgm:prSet presAssocID="{F564E3F6-64E3-4FE5-8BFD-49CAAEE21C47}" presName="parentNode" presStyleLbl="node1" presStyleIdx="1" presStyleCnt="5" custLinFactNeighborX="-9651" custLinFactNeighborY="137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6C6FBB-2A24-4AE4-A9DF-2A2CCEAF372C}" type="pres">
      <dgm:prSet presAssocID="{F564E3F6-64E3-4FE5-8BFD-49CAAEE21C4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88E81B-6B7F-4839-A5EB-E5A08FD56AC8}" type="pres">
      <dgm:prSet presAssocID="{19822D58-F1B0-48DB-82E1-2B510E320CB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BC17CA1A-ACF0-45F1-899F-05450B72F6CD}" type="pres">
      <dgm:prSet presAssocID="{DA8470DB-D6BE-4FE5-B587-70002B18B9C5}" presName="node" presStyleCnt="0"/>
      <dgm:spPr/>
    </dgm:pt>
    <dgm:pt modelId="{2BD99D47-6863-49B9-8B37-BCC78FA995D2}" type="pres">
      <dgm:prSet presAssocID="{DA8470DB-D6BE-4FE5-B587-70002B18B9C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DDB4F6-01DF-4965-BC49-6F1CB3C6522A}" type="pres">
      <dgm:prSet presAssocID="{DA8470DB-D6BE-4FE5-B587-70002B18B9C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651EA6-D395-4E1A-BF86-3CB3D9338240}" type="pres">
      <dgm:prSet presAssocID="{A038B6D1-D26B-493D-94F6-D12399D0162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D9EDC84-8735-4F81-96B8-51412E40321B}" type="pres">
      <dgm:prSet presAssocID="{2B53394E-388D-4499-B89F-520EAA588818}" presName="node" presStyleCnt="0"/>
      <dgm:spPr/>
    </dgm:pt>
    <dgm:pt modelId="{FD5D3602-D5D9-41FF-AD2D-E07BCE744484}" type="pres">
      <dgm:prSet presAssocID="{2B53394E-388D-4499-B89F-520EAA58881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EBB9BA-C07C-407E-BC6D-B2457D47DF03}" type="pres">
      <dgm:prSet presAssocID="{2B53394E-388D-4499-B89F-520EAA58881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DFB38B-E165-4679-8BF7-57E9BF98FC69}" type="pres">
      <dgm:prSet presAssocID="{C7DC6544-483E-410E-A96B-319AED919E0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BDDE550-1BDA-471F-BAAA-38991A07C43C}" type="pres">
      <dgm:prSet presAssocID="{CDD75107-3D32-43DC-9D50-2E288DCD8E5A}" presName="node" presStyleCnt="0"/>
      <dgm:spPr/>
    </dgm:pt>
    <dgm:pt modelId="{97EF2E2D-A551-4BB6-9D99-F3959E190E1A}" type="pres">
      <dgm:prSet presAssocID="{CDD75107-3D32-43DC-9D50-2E288DCD8E5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894A32-5959-4B21-A3C0-A33E87C1CE81}" type="pres">
      <dgm:prSet presAssocID="{CDD75107-3D32-43DC-9D50-2E288DCD8E5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6F22E73-9D06-4A30-BEE8-BB3A77221A76}" type="presOf" srcId="{CDD75107-3D32-43DC-9D50-2E288DCD8E5A}" destId="{97EF2E2D-A551-4BB6-9D99-F3959E190E1A}" srcOrd="0" destOrd="0" presId="urn:microsoft.com/office/officeart/2005/8/layout/radial2"/>
    <dgm:cxn modelId="{5A97B9EB-67ED-4F88-B7EE-15DE3D38B466}" srcId="{F564E3F6-64E3-4FE5-8BFD-49CAAEE21C47}" destId="{2490E613-54F6-487D-B56B-1B595933265B}" srcOrd="0" destOrd="0" parTransId="{11B8AE6E-6A0F-4C1E-907C-4758A29E4115}" sibTransId="{F2758FF2-D891-43F8-BB4B-B94AC200F990}"/>
    <dgm:cxn modelId="{3D6F007C-BA54-42EB-B3F3-D95968C551E5}" srcId="{8D068C62-DB23-4D46-805A-D9C72AD6D4ED}" destId="{CDD75107-3D32-43DC-9D50-2E288DCD8E5A}" srcOrd="3" destOrd="0" parTransId="{C7DC6544-483E-410E-A96B-319AED919E05}" sibTransId="{ED79115D-31D8-4E2B-B2FE-93F33557D8CC}"/>
    <dgm:cxn modelId="{CEF9CD18-74D4-4F09-852A-34EC66AD2F84}" type="presOf" srcId="{A038B6D1-D26B-493D-94F6-D12399D0162F}" destId="{07651EA6-D395-4E1A-BF86-3CB3D9338240}" srcOrd="0" destOrd="0" presId="urn:microsoft.com/office/officeart/2005/8/layout/radial2"/>
    <dgm:cxn modelId="{E3E1BF38-1379-4B86-A55A-FC91C31433DC}" srcId="{8D068C62-DB23-4D46-805A-D9C72AD6D4ED}" destId="{F564E3F6-64E3-4FE5-8BFD-49CAAEE21C47}" srcOrd="0" destOrd="0" parTransId="{63F8880B-0954-4DE8-99EF-C9522557E81A}" sibTransId="{38D3692C-3BA6-47A8-BC6C-B0E610BD9CDA}"/>
    <dgm:cxn modelId="{F25D1286-ECBC-4CEF-9648-C26F422CE798}" srcId="{DA8470DB-D6BE-4FE5-B587-70002B18B9C5}" destId="{9E2BDDCA-6ED2-45A1-8667-4889F9ABDB55}" srcOrd="0" destOrd="0" parTransId="{A1E128DB-631F-4281-A1B9-3A920AE8353B}" sibTransId="{24D2C4DB-3850-485B-A31F-9BAF70D750F6}"/>
    <dgm:cxn modelId="{55B0667D-020D-4953-B3B4-1A19D29E33E5}" type="presOf" srcId="{284E83DB-1ECE-4691-B66F-6B8BA48895DE}" destId="{B9EBB9BA-C07C-407E-BC6D-B2457D47DF03}" srcOrd="0" destOrd="0" presId="urn:microsoft.com/office/officeart/2005/8/layout/radial2"/>
    <dgm:cxn modelId="{E3E817E8-511D-47A9-8258-903DA14DC49A}" type="presOf" srcId="{DA8470DB-D6BE-4FE5-B587-70002B18B9C5}" destId="{2BD99D47-6863-49B9-8B37-BCC78FA995D2}" srcOrd="0" destOrd="0" presId="urn:microsoft.com/office/officeart/2005/8/layout/radial2"/>
    <dgm:cxn modelId="{31719FF0-569A-4DE9-98CE-493607B2B761}" type="presOf" srcId="{2B53394E-388D-4499-B89F-520EAA588818}" destId="{FD5D3602-D5D9-41FF-AD2D-E07BCE744484}" srcOrd="0" destOrd="0" presId="urn:microsoft.com/office/officeart/2005/8/layout/radial2"/>
    <dgm:cxn modelId="{847D2EB5-B94A-46F3-A45B-79F5B62B9EF2}" type="presOf" srcId="{8D068C62-DB23-4D46-805A-D9C72AD6D4ED}" destId="{2C97D126-C8A6-410A-B85F-73153F6F7290}" srcOrd="0" destOrd="0" presId="urn:microsoft.com/office/officeart/2005/8/layout/radial2"/>
    <dgm:cxn modelId="{E43E6A22-6799-4CA6-9F29-61D6D335F614}" srcId="{8D068C62-DB23-4D46-805A-D9C72AD6D4ED}" destId="{2B53394E-388D-4499-B89F-520EAA588818}" srcOrd="2" destOrd="0" parTransId="{A038B6D1-D26B-493D-94F6-D12399D0162F}" sibTransId="{D9722159-6961-4DCC-A252-66221A522786}"/>
    <dgm:cxn modelId="{CC293668-CFF5-4242-B7C4-E77D4AFABDF8}" srcId="{2B53394E-388D-4499-B89F-520EAA588818}" destId="{284E83DB-1ECE-4691-B66F-6B8BA48895DE}" srcOrd="0" destOrd="0" parTransId="{B82FF19D-5886-4BA2-B956-29413C7CCAD1}" sibTransId="{E971952F-96F2-40B1-9D18-AE5340A90265}"/>
    <dgm:cxn modelId="{BA6AF348-F4DD-44C4-B690-15DF3B785849}" type="presOf" srcId="{C7DC6544-483E-410E-A96B-319AED919E05}" destId="{A3DFB38B-E165-4679-8BF7-57E9BF98FC69}" srcOrd="0" destOrd="0" presId="urn:microsoft.com/office/officeart/2005/8/layout/radial2"/>
    <dgm:cxn modelId="{D9F92D2B-1710-4C40-8089-A686435EFB36}" type="presOf" srcId="{9E2BDDCA-6ED2-45A1-8667-4889F9ABDB55}" destId="{7ADDB4F6-01DF-4965-BC49-6F1CB3C6522A}" srcOrd="0" destOrd="0" presId="urn:microsoft.com/office/officeart/2005/8/layout/radial2"/>
    <dgm:cxn modelId="{D75B1BCB-E1DE-4C95-9A66-A04DFD23A9EA}" type="presOf" srcId="{E0E49382-5818-4C71-B303-CFE410D39054}" destId="{57894A32-5959-4B21-A3C0-A33E87C1CE81}" srcOrd="0" destOrd="0" presId="urn:microsoft.com/office/officeart/2005/8/layout/radial2"/>
    <dgm:cxn modelId="{49206C60-1826-445B-BDE4-FB92A0F476B4}" type="presOf" srcId="{2490E613-54F6-487D-B56B-1B595933265B}" destId="{BB6C6FBB-2A24-4AE4-A9DF-2A2CCEAF372C}" srcOrd="0" destOrd="0" presId="urn:microsoft.com/office/officeart/2005/8/layout/radial2"/>
    <dgm:cxn modelId="{9B2A3015-22DF-4935-9867-D46543851ED2}" type="presOf" srcId="{F564E3F6-64E3-4FE5-8BFD-49CAAEE21C47}" destId="{56DE98C1-C9DA-481D-B6CC-81AF1794B68B}" srcOrd="0" destOrd="0" presId="urn:microsoft.com/office/officeart/2005/8/layout/radial2"/>
    <dgm:cxn modelId="{F8065CE6-5665-4494-9194-C38E580B4356}" type="presOf" srcId="{19822D58-F1B0-48DB-82E1-2B510E320CB9}" destId="{3988E81B-6B7F-4839-A5EB-E5A08FD56AC8}" srcOrd="0" destOrd="0" presId="urn:microsoft.com/office/officeart/2005/8/layout/radial2"/>
    <dgm:cxn modelId="{6880DF23-BAEC-4CA6-9B08-F15774EB2449}" type="presOf" srcId="{63F8880B-0954-4DE8-99EF-C9522557E81A}" destId="{3F470000-B6D5-40C0-B2B4-F283FC4B514B}" srcOrd="0" destOrd="0" presId="urn:microsoft.com/office/officeart/2005/8/layout/radial2"/>
    <dgm:cxn modelId="{F1FFBABA-10C9-4E2C-B158-0F38214EDA0B}" srcId="{CDD75107-3D32-43DC-9D50-2E288DCD8E5A}" destId="{E0E49382-5818-4C71-B303-CFE410D39054}" srcOrd="0" destOrd="0" parTransId="{49111713-83EE-4FD8-B640-2565EA7FCA83}" sibTransId="{23245568-6441-408A-9466-BEC9B7308A27}"/>
    <dgm:cxn modelId="{040B0C43-4B22-47EF-8966-E8C85A5E298F}" srcId="{8D068C62-DB23-4D46-805A-D9C72AD6D4ED}" destId="{DA8470DB-D6BE-4FE5-B587-70002B18B9C5}" srcOrd="1" destOrd="0" parTransId="{19822D58-F1B0-48DB-82E1-2B510E320CB9}" sibTransId="{7F93A56C-C3AA-49FF-B904-0C790E6197BF}"/>
    <dgm:cxn modelId="{AF7B0439-0BFA-4AD0-8879-3B910F241C51}" type="presParOf" srcId="{2C97D126-C8A6-410A-B85F-73153F6F7290}" destId="{8F7FB2E1-BDFF-4906-B4B4-22E8C7570458}" srcOrd="0" destOrd="0" presId="urn:microsoft.com/office/officeart/2005/8/layout/radial2"/>
    <dgm:cxn modelId="{48E75EC1-110E-40DE-BAD7-F83A322368F4}" type="presParOf" srcId="{8F7FB2E1-BDFF-4906-B4B4-22E8C7570458}" destId="{340CDBB8-AFD9-4E1C-8C70-9F3A3C69031B}" srcOrd="0" destOrd="0" presId="urn:microsoft.com/office/officeart/2005/8/layout/radial2"/>
    <dgm:cxn modelId="{C3FFDB12-2065-4D20-B3B4-72B22AE82DF6}" type="presParOf" srcId="{340CDBB8-AFD9-4E1C-8C70-9F3A3C69031B}" destId="{F62AAA03-C54E-4BA2-908C-CFEC3E974743}" srcOrd="0" destOrd="0" presId="urn:microsoft.com/office/officeart/2005/8/layout/radial2"/>
    <dgm:cxn modelId="{EA0ED77D-BFAD-4923-97B0-BBF0668F67CC}" type="presParOf" srcId="{340CDBB8-AFD9-4E1C-8C70-9F3A3C69031B}" destId="{3024B92F-B3F0-4BB2-8881-6FFD66A8DF91}" srcOrd="1" destOrd="0" presId="urn:microsoft.com/office/officeart/2005/8/layout/radial2"/>
    <dgm:cxn modelId="{6A289B8D-163F-4E67-B5F2-FE1A7C5442BD}" type="presParOf" srcId="{8F7FB2E1-BDFF-4906-B4B4-22E8C7570458}" destId="{3F470000-B6D5-40C0-B2B4-F283FC4B514B}" srcOrd="1" destOrd="0" presId="urn:microsoft.com/office/officeart/2005/8/layout/radial2"/>
    <dgm:cxn modelId="{B2F77E94-93A6-4ECD-BDFE-FE31009AFF1D}" type="presParOf" srcId="{8F7FB2E1-BDFF-4906-B4B4-22E8C7570458}" destId="{6964D77A-9BE2-42EF-A13C-C84D5C729038}" srcOrd="2" destOrd="0" presId="urn:microsoft.com/office/officeart/2005/8/layout/radial2"/>
    <dgm:cxn modelId="{132918A5-2779-4318-88E2-78ACBFCF352F}" type="presParOf" srcId="{6964D77A-9BE2-42EF-A13C-C84D5C729038}" destId="{56DE98C1-C9DA-481D-B6CC-81AF1794B68B}" srcOrd="0" destOrd="0" presId="urn:microsoft.com/office/officeart/2005/8/layout/radial2"/>
    <dgm:cxn modelId="{7E9D6FCB-8AA0-48D6-9421-A705C40A2010}" type="presParOf" srcId="{6964D77A-9BE2-42EF-A13C-C84D5C729038}" destId="{BB6C6FBB-2A24-4AE4-A9DF-2A2CCEAF372C}" srcOrd="1" destOrd="0" presId="urn:microsoft.com/office/officeart/2005/8/layout/radial2"/>
    <dgm:cxn modelId="{A7FEAC43-DAA9-49B1-9D77-9CE5D78C8A05}" type="presParOf" srcId="{8F7FB2E1-BDFF-4906-B4B4-22E8C7570458}" destId="{3988E81B-6B7F-4839-A5EB-E5A08FD56AC8}" srcOrd="3" destOrd="0" presId="urn:microsoft.com/office/officeart/2005/8/layout/radial2"/>
    <dgm:cxn modelId="{1487D23F-178A-4229-9D12-26D4632EB674}" type="presParOf" srcId="{8F7FB2E1-BDFF-4906-B4B4-22E8C7570458}" destId="{BC17CA1A-ACF0-45F1-899F-05450B72F6CD}" srcOrd="4" destOrd="0" presId="urn:microsoft.com/office/officeart/2005/8/layout/radial2"/>
    <dgm:cxn modelId="{11328ED0-BB55-4003-84F2-B5408EEDD64B}" type="presParOf" srcId="{BC17CA1A-ACF0-45F1-899F-05450B72F6CD}" destId="{2BD99D47-6863-49B9-8B37-BCC78FA995D2}" srcOrd="0" destOrd="0" presId="urn:microsoft.com/office/officeart/2005/8/layout/radial2"/>
    <dgm:cxn modelId="{F78558BA-97FC-4EDA-81B2-F459D89D8721}" type="presParOf" srcId="{BC17CA1A-ACF0-45F1-899F-05450B72F6CD}" destId="{7ADDB4F6-01DF-4965-BC49-6F1CB3C6522A}" srcOrd="1" destOrd="0" presId="urn:microsoft.com/office/officeart/2005/8/layout/radial2"/>
    <dgm:cxn modelId="{EE69189C-78C2-486C-A568-1202D024757C}" type="presParOf" srcId="{8F7FB2E1-BDFF-4906-B4B4-22E8C7570458}" destId="{07651EA6-D395-4E1A-BF86-3CB3D9338240}" srcOrd="5" destOrd="0" presId="urn:microsoft.com/office/officeart/2005/8/layout/radial2"/>
    <dgm:cxn modelId="{B9D1D293-264B-46A0-8F68-84D7D41D4FDA}" type="presParOf" srcId="{8F7FB2E1-BDFF-4906-B4B4-22E8C7570458}" destId="{CD9EDC84-8735-4F81-96B8-51412E40321B}" srcOrd="6" destOrd="0" presId="urn:microsoft.com/office/officeart/2005/8/layout/radial2"/>
    <dgm:cxn modelId="{BA4D42E3-773E-4C5A-B9EF-7EE837C5CC77}" type="presParOf" srcId="{CD9EDC84-8735-4F81-96B8-51412E40321B}" destId="{FD5D3602-D5D9-41FF-AD2D-E07BCE744484}" srcOrd="0" destOrd="0" presId="urn:microsoft.com/office/officeart/2005/8/layout/radial2"/>
    <dgm:cxn modelId="{CA1C154A-952C-434F-87FB-E7976AF85118}" type="presParOf" srcId="{CD9EDC84-8735-4F81-96B8-51412E40321B}" destId="{B9EBB9BA-C07C-407E-BC6D-B2457D47DF03}" srcOrd="1" destOrd="0" presId="urn:microsoft.com/office/officeart/2005/8/layout/radial2"/>
    <dgm:cxn modelId="{5FC37A4C-D1BA-416C-8DD7-2AD0A84E34E7}" type="presParOf" srcId="{8F7FB2E1-BDFF-4906-B4B4-22E8C7570458}" destId="{A3DFB38B-E165-4679-8BF7-57E9BF98FC69}" srcOrd="7" destOrd="0" presId="urn:microsoft.com/office/officeart/2005/8/layout/radial2"/>
    <dgm:cxn modelId="{DD354F73-F4F5-4D52-BCDE-C851D454DBD2}" type="presParOf" srcId="{8F7FB2E1-BDFF-4906-B4B4-22E8C7570458}" destId="{3BDDE550-1BDA-471F-BAAA-38991A07C43C}" srcOrd="8" destOrd="0" presId="urn:microsoft.com/office/officeart/2005/8/layout/radial2"/>
    <dgm:cxn modelId="{B9E9FEB4-0D59-4F5C-ACB2-BE5469A6814D}" type="presParOf" srcId="{3BDDE550-1BDA-471F-BAAA-38991A07C43C}" destId="{97EF2E2D-A551-4BB6-9D99-F3959E190E1A}" srcOrd="0" destOrd="0" presId="urn:microsoft.com/office/officeart/2005/8/layout/radial2"/>
    <dgm:cxn modelId="{988A3011-47D4-42C8-B04A-2BECCCD3D251}" type="presParOf" srcId="{3BDDE550-1BDA-471F-BAAA-38991A07C43C}" destId="{57894A32-5959-4B21-A3C0-A33E87C1CE8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FB38B-E165-4679-8BF7-57E9BF98FC69}">
      <dsp:nvSpPr>
        <dsp:cNvPr id="0" name=""/>
        <dsp:cNvSpPr/>
      </dsp:nvSpPr>
      <dsp:spPr>
        <a:xfrm rot="3683122">
          <a:off x="1885737" y="3022104"/>
          <a:ext cx="796615" cy="45087"/>
        </a:xfrm>
        <a:custGeom>
          <a:avLst/>
          <a:gdLst/>
          <a:ahLst/>
          <a:cxnLst/>
          <a:rect l="0" t="0" r="0" b="0"/>
          <a:pathLst>
            <a:path>
              <a:moveTo>
                <a:pt x="0" y="22543"/>
              </a:moveTo>
              <a:lnTo>
                <a:pt x="796615" y="2254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651EA6-D395-4E1A-BF86-3CB3D9338240}">
      <dsp:nvSpPr>
        <dsp:cNvPr id="0" name=""/>
        <dsp:cNvSpPr/>
      </dsp:nvSpPr>
      <dsp:spPr>
        <a:xfrm rot="1312619">
          <a:off x="2323964" y="2447705"/>
          <a:ext cx="569071" cy="45087"/>
        </a:xfrm>
        <a:custGeom>
          <a:avLst/>
          <a:gdLst/>
          <a:ahLst/>
          <a:cxnLst/>
          <a:rect l="0" t="0" r="0" b="0"/>
          <a:pathLst>
            <a:path>
              <a:moveTo>
                <a:pt x="0" y="22543"/>
              </a:moveTo>
              <a:lnTo>
                <a:pt x="569071" y="2254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8E81B-6B7F-4839-A5EB-E5A08FD56AC8}">
      <dsp:nvSpPr>
        <dsp:cNvPr id="0" name=""/>
        <dsp:cNvSpPr/>
      </dsp:nvSpPr>
      <dsp:spPr>
        <a:xfrm rot="20287381">
          <a:off x="2323964" y="1791823"/>
          <a:ext cx="569071" cy="45087"/>
        </a:xfrm>
        <a:custGeom>
          <a:avLst/>
          <a:gdLst/>
          <a:ahLst/>
          <a:cxnLst/>
          <a:rect l="0" t="0" r="0" b="0"/>
          <a:pathLst>
            <a:path>
              <a:moveTo>
                <a:pt x="0" y="22543"/>
              </a:moveTo>
              <a:lnTo>
                <a:pt x="569071" y="2254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70000-B6D5-40C0-B2B4-F283FC4B514B}">
      <dsp:nvSpPr>
        <dsp:cNvPr id="0" name=""/>
        <dsp:cNvSpPr/>
      </dsp:nvSpPr>
      <dsp:spPr>
        <a:xfrm rot="17779020">
          <a:off x="1854759" y="1228338"/>
          <a:ext cx="755828" cy="45087"/>
        </a:xfrm>
        <a:custGeom>
          <a:avLst/>
          <a:gdLst/>
          <a:ahLst/>
          <a:cxnLst/>
          <a:rect l="0" t="0" r="0" b="0"/>
          <a:pathLst>
            <a:path>
              <a:moveTo>
                <a:pt x="0" y="22543"/>
              </a:moveTo>
              <a:lnTo>
                <a:pt x="755828" y="2254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24B92F-B3F0-4BB2-8881-6FFD66A8DF91}">
      <dsp:nvSpPr>
        <dsp:cNvPr id="0" name=""/>
        <dsp:cNvSpPr/>
      </dsp:nvSpPr>
      <dsp:spPr>
        <a:xfrm>
          <a:off x="858549" y="1339705"/>
          <a:ext cx="1579087" cy="157908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DE98C1-C9DA-481D-B6CC-81AF1794B68B}">
      <dsp:nvSpPr>
        <dsp:cNvPr id="0" name=""/>
        <dsp:cNvSpPr/>
      </dsp:nvSpPr>
      <dsp:spPr>
        <a:xfrm>
          <a:off x="2136511" y="13783"/>
          <a:ext cx="947452" cy="947452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>
              <a:solidFill>
                <a:srgbClr val="00B0F0"/>
              </a:solidFill>
            </a:rPr>
            <a:t>巡</a:t>
          </a:r>
          <a:endParaRPr lang="zh-TW" sz="4000" kern="1200">
            <a:solidFill>
              <a:srgbClr val="00B0F0"/>
            </a:solidFill>
          </a:endParaRPr>
        </a:p>
      </dsp:txBody>
      <dsp:txXfrm>
        <a:off x="2275262" y="152534"/>
        <a:ext cx="669950" cy="669950"/>
      </dsp:txXfrm>
    </dsp:sp>
    <dsp:sp modelId="{BB6C6FBB-2A24-4AE4-A9DF-2A2CCEAF372C}">
      <dsp:nvSpPr>
        <dsp:cNvPr id="0" name=""/>
        <dsp:cNvSpPr/>
      </dsp:nvSpPr>
      <dsp:spPr>
        <a:xfrm>
          <a:off x="3178709" y="13783"/>
          <a:ext cx="1421178" cy="9474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1" i="0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sz="3100" b="1" i="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178709" y="13783"/>
        <a:ext cx="1421178" cy="947452"/>
      </dsp:txXfrm>
    </dsp:sp>
    <dsp:sp modelId="{2BD99D47-6863-49B9-8B37-BCC78FA995D2}">
      <dsp:nvSpPr>
        <dsp:cNvPr id="0" name=""/>
        <dsp:cNvSpPr/>
      </dsp:nvSpPr>
      <dsp:spPr>
        <a:xfrm>
          <a:off x="2838430" y="1058101"/>
          <a:ext cx="947452" cy="947452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倒</a:t>
          </a:r>
          <a:endParaRPr lang="zh-TW" sz="4000" kern="1200" dirty="0"/>
        </a:p>
      </dsp:txBody>
      <dsp:txXfrm>
        <a:off x="2977181" y="1196852"/>
        <a:ext cx="669950" cy="669950"/>
      </dsp:txXfrm>
    </dsp:sp>
    <dsp:sp modelId="{7ADDB4F6-01DF-4965-BC49-6F1CB3C6522A}">
      <dsp:nvSpPr>
        <dsp:cNvPr id="0" name=""/>
        <dsp:cNvSpPr/>
      </dsp:nvSpPr>
      <dsp:spPr>
        <a:xfrm>
          <a:off x="3880628" y="1058101"/>
          <a:ext cx="1421178" cy="9474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1" i="0" u="sng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r>
            <a:rPr lang="zh-TW" sz="3100" b="1" u="sng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掉積水</a:t>
          </a:r>
          <a:endParaRPr lang="zh-TW" sz="3100" b="1" u="sng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880628" y="1058101"/>
        <a:ext cx="1421178" cy="947452"/>
      </dsp:txXfrm>
    </dsp:sp>
    <dsp:sp modelId="{FD5D3602-D5D9-41FF-AD2D-E07BCE744484}">
      <dsp:nvSpPr>
        <dsp:cNvPr id="0" name=""/>
        <dsp:cNvSpPr/>
      </dsp:nvSpPr>
      <dsp:spPr>
        <a:xfrm>
          <a:off x="2838430" y="2279062"/>
          <a:ext cx="947452" cy="947452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清</a:t>
          </a:r>
          <a:endParaRPr lang="zh-TW" sz="4000" kern="1200" dirty="0"/>
        </a:p>
      </dsp:txBody>
      <dsp:txXfrm>
        <a:off x="2977181" y="2417813"/>
        <a:ext cx="669950" cy="669950"/>
      </dsp:txXfrm>
    </dsp:sp>
    <dsp:sp modelId="{B9EBB9BA-C07C-407E-BC6D-B2457D47DF03}">
      <dsp:nvSpPr>
        <dsp:cNvPr id="0" name=""/>
        <dsp:cNvSpPr/>
      </dsp:nvSpPr>
      <dsp:spPr>
        <a:xfrm>
          <a:off x="3880628" y="2279062"/>
          <a:ext cx="1421178" cy="9474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b="1" i="0" u="sng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清潔容器</a:t>
          </a:r>
          <a:endParaRPr lang="zh-TW" altLang="en-US" sz="2800" b="1" i="0" u="sng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880628" y="2279062"/>
        <a:ext cx="1421178" cy="947452"/>
      </dsp:txXfrm>
    </dsp:sp>
    <dsp:sp modelId="{97EF2E2D-A551-4BB6-9D99-F3959E190E1A}">
      <dsp:nvSpPr>
        <dsp:cNvPr id="0" name=""/>
        <dsp:cNvSpPr/>
      </dsp:nvSpPr>
      <dsp:spPr>
        <a:xfrm>
          <a:off x="2227950" y="3336446"/>
          <a:ext cx="947452" cy="947452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刷</a:t>
          </a:r>
          <a:endParaRPr lang="zh-TW" sz="4000" kern="1200" dirty="0"/>
        </a:p>
      </dsp:txBody>
      <dsp:txXfrm>
        <a:off x="2366701" y="3475197"/>
        <a:ext cx="669950" cy="669950"/>
      </dsp:txXfrm>
    </dsp:sp>
    <dsp:sp modelId="{57894A32-5959-4B21-A3C0-A33E87C1CE81}">
      <dsp:nvSpPr>
        <dsp:cNvPr id="0" name=""/>
        <dsp:cNvSpPr/>
      </dsp:nvSpPr>
      <dsp:spPr>
        <a:xfrm>
          <a:off x="3270147" y="3336446"/>
          <a:ext cx="1421178" cy="9474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1" u="sng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sz="3100" b="1" u="sng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270147" y="3336446"/>
        <a:ext cx="1421178" cy="947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09935" y="649705"/>
            <a:ext cx="6495992" cy="1343377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Inflate">
              <a:avLst>
                <a:gd name="adj" fmla="val 15833"/>
              </a:avLst>
            </a:prstTxWarp>
            <a:spAutoFit/>
          </a:bodyPr>
          <a:lstStyle/>
          <a:p>
            <a:pPr algn="ctr"/>
            <a:r>
              <a:rPr lang="zh-TW" altLang="en-U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6" y="2007177"/>
            <a:ext cx="330529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 rot="399598" flipH="1">
            <a:off x="2780834" y="2920387"/>
            <a:ext cx="3354195" cy="3469700"/>
          </a:xfrm>
          <a:prstGeom prst="noSmoking">
            <a:avLst>
              <a:gd name="adj" fmla="val 13208"/>
            </a:avLst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7536" l="1717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35857">
            <a:off x="3037560" y="3154311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946" b="97536" l="1717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4583">
            <a:off x="7522611" y="3945019"/>
            <a:ext cx="1514931" cy="110608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946" b="97536" l="1717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35130">
            <a:off x="263928" y="2038912"/>
            <a:ext cx="1514931" cy="110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32576653"/>
              </p:ext>
            </p:extLst>
          </p:nvPr>
        </p:nvGraphicFramePr>
        <p:xfrm>
          <a:off x="1794933" y="1515291"/>
          <a:ext cx="6304038" cy="4284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74180" y="4781004"/>
            <a:ext cx="2481942" cy="1515293"/>
          </a:xfrm>
          <a:prstGeom prst="rightArrow">
            <a:avLst>
              <a:gd name="adj1" fmla="val 50000"/>
              <a:gd name="adj2" fmla="val 58621"/>
            </a:avLst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>
                <a:ln>
                  <a:solidFill>
                    <a:schemeClr val="tx1"/>
                  </a:solidFill>
                  <a:prstDash val="sysDot"/>
                </a:ln>
                <a:solidFill>
                  <a:srgbClr val="FFFF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衛福部疾管署</a:t>
            </a:r>
            <a:endParaRPr lang="zh-TW" altLang="en-US" dirty="0">
              <a:ln>
                <a:solidFill>
                  <a:schemeClr val="tx1"/>
                </a:solidFill>
                <a:prstDash val="sysDot"/>
              </a:ln>
              <a:solidFill>
                <a:srgbClr val="FFFF0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文鼎中鋼筆行楷</vt:lpstr>
      <vt:lpstr>文鼎粗鋼筆行楷</vt:lpstr>
      <vt:lpstr>文鼎細鋼筆行楷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2019-10-16T02:08:05Z</dcterms:modified>
</cp:coreProperties>
</file>