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9999FF"/>
    <a:srgbClr val="FFCC00"/>
    <a:srgbClr val="66FF33"/>
    <a:srgbClr val="FF9900"/>
    <a:srgbClr val="FF0000"/>
    <a:srgbClr val="FF33CC"/>
    <a:srgbClr val="3399FF"/>
    <a:srgbClr val="FF66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0B4994-D979-4C06-A733-AFF391F6EE0C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0B589131-A421-4089-99F6-C71C8FCFCD46}">
      <dgm:prSet/>
      <dgm:spPr/>
      <dgm:t>
        <a:bodyPr/>
        <a:lstStyle/>
        <a:p>
          <a:pPr rtl="0"/>
          <a:r>
            <a:rPr lang="zh-TW" dirty="0" smtClean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solidFill>
              <a:srgbClr val="FF00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ADE80CD-0110-4981-B9CD-36FEF272708B}" type="parTrans" cxnId="{76C65882-B9EA-44AE-9864-B0FF1BA1C29A}">
      <dgm:prSet/>
      <dgm:spPr/>
      <dgm:t>
        <a:bodyPr/>
        <a:lstStyle/>
        <a:p>
          <a:endParaRPr lang="zh-TW" altLang="en-US"/>
        </a:p>
      </dgm:t>
    </dgm:pt>
    <dgm:pt modelId="{A2506D4F-1282-43C3-981E-AE6005136CC3}" type="sibTrans" cxnId="{76C65882-B9EA-44AE-9864-B0FF1BA1C29A}">
      <dgm:prSet/>
      <dgm:spPr/>
      <dgm:t>
        <a:bodyPr/>
        <a:lstStyle/>
        <a:p>
          <a:endParaRPr lang="zh-TW" altLang="en-US"/>
        </a:p>
      </dgm:t>
    </dgm:pt>
    <dgm:pt modelId="{B61D306D-73FD-411F-BE94-D7AE12D1DE88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容</a:t>
          </a:r>
          <a:r>
            <a:rPr lang="zh-TW" altLang="zh-TW" dirty="0" smtClean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r>
            <a:rPr lang="zh-TW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檢</a:t>
          </a:r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E40819F-0AAC-4834-9752-335AC00E5877}" type="parTrans" cxnId="{65E608E3-8BE4-4E39-88E1-12E3BD2D42D1}">
      <dgm:prSet/>
      <dgm:spPr/>
      <dgm:t>
        <a:bodyPr/>
        <a:lstStyle/>
        <a:p>
          <a:endParaRPr lang="zh-TW" altLang="en-US"/>
        </a:p>
      </dgm:t>
    </dgm:pt>
    <dgm:pt modelId="{6F2D8DAD-43B2-4EC1-8A8F-86AE23F4F867}" type="sibTrans" cxnId="{65E608E3-8BE4-4E39-88E1-12E3BD2D42D1}">
      <dgm:prSet/>
      <dgm:spPr/>
      <dgm:t>
        <a:bodyPr/>
        <a:lstStyle/>
        <a:p>
          <a:endParaRPr lang="zh-TW" altLang="en-US"/>
        </a:p>
      </dgm:t>
    </dgm:pt>
    <dgm:pt modelId="{D215A6AE-489B-483B-8E88-250F19610289}">
      <dgm:prSet/>
      <dgm:spPr/>
      <dgm:t>
        <a:bodyPr/>
        <a:lstStyle/>
        <a:p>
          <a:pPr rtl="0"/>
          <a:r>
            <a:rPr lang="zh-TW" dirty="0" smtClean="0">
              <a:solidFill>
                <a:srgbClr val="FF99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solidFill>
              <a:srgbClr val="FF99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702DD3C-6232-47BA-B172-56F3E8755085}" type="parTrans" cxnId="{602E661E-FEFB-4B1C-9AFC-4E24971DBCB1}">
      <dgm:prSet/>
      <dgm:spPr/>
      <dgm:t>
        <a:bodyPr/>
        <a:lstStyle/>
        <a:p>
          <a:endParaRPr lang="zh-TW" altLang="en-US"/>
        </a:p>
      </dgm:t>
    </dgm:pt>
    <dgm:pt modelId="{3A9077A4-C162-464B-A591-A50E770C48FC}" type="sibTrans" cxnId="{602E661E-FEFB-4B1C-9AFC-4E24971DBCB1}">
      <dgm:prSet/>
      <dgm:spPr/>
      <dgm:t>
        <a:bodyPr/>
        <a:lstStyle/>
        <a:p>
          <a:endParaRPr lang="zh-TW" altLang="en-US"/>
        </a:p>
      </dgm:t>
    </dgm:pt>
    <dgm:pt modelId="{8A8F3EF9-6F0F-46EC-A43B-42048E8BC027}">
      <dgm:prSet/>
      <dgm:spPr/>
      <dgm:t>
        <a:bodyPr/>
        <a:lstStyle/>
        <a:p>
          <a:pPr rtl="0"/>
          <a:r>
            <a:rPr lang="zh-TW" dirty="0" smtClean="0">
              <a:solidFill>
                <a:srgbClr val="FF99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4225093-1006-4040-AEA3-AD415BC8A379}" type="parTrans" cxnId="{B9094CD2-E2A4-4500-A9D3-FB6E39FC4A27}">
      <dgm:prSet/>
      <dgm:spPr/>
      <dgm:t>
        <a:bodyPr/>
        <a:lstStyle/>
        <a:p>
          <a:endParaRPr lang="zh-TW" altLang="en-US"/>
        </a:p>
      </dgm:t>
    </dgm:pt>
    <dgm:pt modelId="{E1002D59-025B-4DF4-A929-AA46C417F76B}" type="sibTrans" cxnId="{B9094CD2-E2A4-4500-A9D3-FB6E39FC4A27}">
      <dgm:prSet/>
      <dgm:spPr/>
      <dgm:t>
        <a:bodyPr/>
        <a:lstStyle/>
        <a:p>
          <a:endParaRPr lang="zh-TW" altLang="en-US"/>
        </a:p>
      </dgm:t>
    </dgm:pt>
    <dgm:pt modelId="{ADC5296F-6889-4D5A-83AC-41D608521A20}">
      <dgm:prSet/>
      <dgm:spPr/>
      <dgm:t>
        <a:bodyPr/>
        <a:lstStyle/>
        <a:p>
          <a:pPr rtl="0"/>
          <a:r>
            <a:rPr lang="zh-TW" dirty="0" smtClean="0">
              <a:solidFill>
                <a:srgbClr val="FFCC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solidFill>
              <a:srgbClr val="FFCC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D777A54-5AEA-4557-9897-0B66A7BD2A57}" type="parTrans" cxnId="{C5B03F67-9BCD-4DBA-ACEE-573C0214965E}">
      <dgm:prSet/>
      <dgm:spPr/>
      <dgm:t>
        <a:bodyPr/>
        <a:lstStyle/>
        <a:p>
          <a:endParaRPr lang="zh-TW" altLang="en-US"/>
        </a:p>
      </dgm:t>
    </dgm:pt>
    <dgm:pt modelId="{2560D73E-3E56-4E3F-AE19-A8BADDACC817}" type="sibTrans" cxnId="{C5B03F67-9BCD-4DBA-ACEE-573C0214965E}">
      <dgm:prSet/>
      <dgm:spPr/>
      <dgm:t>
        <a:bodyPr/>
        <a:lstStyle/>
        <a:p>
          <a:endParaRPr lang="zh-TW" altLang="en-US"/>
        </a:p>
      </dgm:t>
    </dgm:pt>
    <dgm:pt modelId="{FB58BC0E-1F1F-41E2-96CA-CDA3F9B8E21C}">
      <dgm:prSet/>
      <dgm:spPr/>
      <dgm:t>
        <a:bodyPr/>
        <a:lstStyle/>
        <a:p>
          <a:pPr rtl="0"/>
          <a:r>
            <a:rPr lang="zh-TW" dirty="0" smtClean="0">
              <a:solidFill>
                <a:srgbClr val="FFCC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9C14526-6152-487A-B900-2B1B03D958CB}" type="parTrans" cxnId="{B3183CA0-8A19-49E5-9BF7-7AC0368DDBA6}">
      <dgm:prSet/>
      <dgm:spPr/>
      <dgm:t>
        <a:bodyPr/>
        <a:lstStyle/>
        <a:p>
          <a:endParaRPr lang="zh-TW" altLang="en-US"/>
        </a:p>
      </dgm:t>
    </dgm:pt>
    <dgm:pt modelId="{D0254248-51C6-4E38-8194-91F8A3B9745E}" type="sibTrans" cxnId="{B3183CA0-8A19-49E5-9BF7-7AC0368DDBA6}">
      <dgm:prSet/>
      <dgm:spPr/>
      <dgm:t>
        <a:bodyPr/>
        <a:lstStyle/>
        <a:p>
          <a:endParaRPr lang="zh-TW" altLang="en-US"/>
        </a:p>
      </dgm:t>
    </dgm:pt>
    <dgm:pt modelId="{23149E9E-C362-44A9-9398-1DD6EEAFC654}">
      <dgm:prSet/>
      <dgm:spPr/>
      <dgm:t>
        <a:bodyPr/>
        <a:lstStyle/>
        <a:p>
          <a:pPr rtl="0"/>
          <a:r>
            <a:rPr lang="zh-TW" dirty="0" smtClean="0">
              <a:solidFill>
                <a:srgbClr val="66FF33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solidFill>
              <a:srgbClr val="66FF33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9CBF6AB-E9AE-46CF-ADFD-8129D1E23A9E}" type="parTrans" cxnId="{0F690622-3122-4AFB-B80A-E0A3E4F3BBF0}">
      <dgm:prSet/>
      <dgm:spPr/>
      <dgm:t>
        <a:bodyPr/>
        <a:lstStyle/>
        <a:p>
          <a:endParaRPr lang="zh-TW" altLang="en-US"/>
        </a:p>
      </dgm:t>
    </dgm:pt>
    <dgm:pt modelId="{A337A114-B0AB-42BE-B959-FE32C8564E14}" type="sibTrans" cxnId="{0F690622-3122-4AFB-B80A-E0A3E4F3BBF0}">
      <dgm:prSet/>
      <dgm:spPr/>
      <dgm:t>
        <a:bodyPr/>
        <a:lstStyle/>
        <a:p>
          <a:endParaRPr lang="zh-TW" altLang="en-US"/>
        </a:p>
      </dgm:t>
    </dgm:pt>
    <dgm:pt modelId="{CB97FDDD-66D8-49A0-9592-05FF4A437015}">
      <dgm:prSet/>
      <dgm:spPr/>
      <dgm:t>
        <a:bodyPr/>
        <a:lstStyle/>
        <a:p>
          <a:pPr rtl="0"/>
          <a:r>
            <a:rPr lang="zh-TW" dirty="0" smtClean="0">
              <a:solidFill>
                <a:srgbClr val="66FF33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3B0D25F-C555-45A0-AF13-DE9878368328}" type="parTrans" cxnId="{9FA5A59B-55EA-426A-BCC0-E869FDBAA368}">
      <dgm:prSet/>
      <dgm:spPr/>
      <dgm:t>
        <a:bodyPr/>
        <a:lstStyle/>
        <a:p>
          <a:endParaRPr lang="zh-TW" altLang="en-US"/>
        </a:p>
      </dgm:t>
    </dgm:pt>
    <dgm:pt modelId="{36B692B9-1E3A-4DF2-8E7E-F2AE6199E502}" type="sibTrans" cxnId="{9FA5A59B-55EA-426A-BCC0-E869FDBAA368}">
      <dgm:prSet/>
      <dgm:spPr/>
      <dgm:t>
        <a:bodyPr/>
        <a:lstStyle/>
        <a:p>
          <a:endParaRPr lang="zh-TW" altLang="en-US"/>
        </a:p>
      </dgm:t>
    </dgm:pt>
    <dgm:pt modelId="{5B103F19-B6DD-4A7C-90D7-9EFA98B66178}" type="pres">
      <dgm:prSet presAssocID="{660B4994-D979-4C06-A733-AFF391F6EE0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35F153C-9954-43FE-A3E8-FAE452CBA5E9}" type="pres">
      <dgm:prSet presAssocID="{660B4994-D979-4C06-A733-AFF391F6EE0C}" presName="cycle" presStyleCnt="0"/>
      <dgm:spPr/>
    </dgm:pt>
    <dgm:pt modelId="{2EABA3ED-E314-4E98-9BB8-94873DFCC675}" type="pres">
      <dgm:prSet presAssocID="{660B4994-D979-4C06-A733-AFF391F6EE0C}" presName="centerShape" presStyleCnt="0"/>
      <dgm:spPr/>
    </dgm:pt>
    <dgm:pt modelId="{38179B7F-3135-44B4-A2A7-C8D247D1F4EF}" type="pres">
      <dgm:prSet presAssocID="{660B4994-D979-4C06-A733-AFF391F6EE0C}" presName="connSite" presStyleLbl="node1" presStyleIdx="0" presStyleCnt="5"/>
      <dgm:spPr/>
    </dgm:pt>
    <dgm:pt modelId="{FB309E92-C320-415F-A6F7-6DF5506B9978}" type="pres">
      <dgm:prSet presAssocID="{660B4994-D979-4C06-A733-AFF391F6EE0C}" presName="visible" presStyleLbl="node1" presStyleIdx="0" presStyleCnt="5" custLinFactNeighborX="-12739" custLinFactNeighborY="169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B1D9349-D94C-4674-A730-CCE6BA4B63E0}" type="pres">
      <dgm:prSet presAssocID="{0ADE80CD-0110-4981-B9CD-36FEF272708B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6F670761-9992-412E-A242-86318544DA29}" type="pres">
      <dgm:prSet presAssocID="{0B589131-A421-4089-99F6-C71C8FCFCD46}" presName="node" presStyleCnt="0"/>
      <dgm:spPr/>
    </dgm:pt>
    <dgm:pt modelId="{0A055F50-0620-424A-80EF-C76E35ADDE7F}" type="pres">
      <dgm:prSet presAssocID="{0B589131-A421-4089-99F6-C71C8FCFCD46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5BDC39-56CF-4BC3-89C5-C33B76B7255D}" type="pres">
      <dgm:prSet presAssocID="{0B589131-A421-4089-99F6-C71C8FCFCD46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D054A0-E149-444E-B474-E9AB643792E7}" type="pres">
      <dgm:prSet presAssocID="{F702DD3C-6232-47BA-B172-56F3E8755085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4ADDD95A-A7D8-4B06-9204-A7179CDDC146}" type="pres">
      <dgm:prSet presAssocID="{D215A6AE-489B-483B-8E88-250F19610289}" presName="node" presStyleCnt="0"/>
      <dgm:spPr/>
    </dgm:pt>
    <dgm:pt modelId="{E7999B56-332C-460D-8316-F600991CAEB8}" type="pres">
      <dgm:prSet presAssocID="{D215A6AE-489B-483B-8E88-250F19610289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C56E48E-9C1B-4E75-BAAE-E073947B9394}" type="pres">
      <dgm:prSet presAssocID="{D215A6AE-489B-483B-8E88-250F19610289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B87B717-8635-4D7F-A74F-9B6B5399D47E}" type="pres">
      <dgm:prSet presAssocID="{FD777A54-5AEA-4557-9897-0B66A7BD2A57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6BC723BA-8DBD-4227-95CC-FBF24B8F045D}" type="pres">
      <dgm:prSet presAssocID="{ADC5296F-6889-4D5A-83AC-41D608521A20}" presName="node" presStyleCnt="0"/>
      <dgm:spPr/>
    </dgm:pt>
    <dgm:pt modelId="{AB42D95B-29F1-4AF9-8C02-193D665EC6E0}" type="pres">
      <dgm:prSet presAssocID="{ADC5296F-6889-4D5A-83AC-41D608521A20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8E6A687-2B52-49F9-94DE-332153008F17}" type="pres">
      <dgm:prSet presAssocID="{ADC5296F-6889-4D5A-83AC-41D608521A20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D4E4763-BF08-47E4-B7B7-43CEEF6BE374}" type="pres">
      <dgm:prSet presAssocID="{19CBF6AB-E9AE-46CF-ADFD-8129D1E23A9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E1F2AD2B-EEDD-44FE-A102-A4F7D3BF0A95}" type="pres">
      <dgm:prSet presAssocID="{23149E9E-C362-44A9-9398-1DD6EEAFC654}" presName="node" presStyleCnt="0"/>
      <dgm:spPr/>
    </dgm:pt>
    <dgm:pt modelId="{788F979B-8202-431F-B2FD-B115428C619F}" type="pres">
      <dgm:prSet presAssocID="{23149E9E-C362-44A9-9398-1DD6EEAFC654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DF55C4-7A83-43DA-BC52-97EAB213CF71}" type="pres">
      <dgm:prSet presAssocID="{23149E9E-C362-44A9-9398-1DD6EEAFC654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C3D12E2-9B62-4E29-8A30-8FCDAAE8B5C7}" type="presOf" srcId="{CB97FDDD-66D8-49A0-9592-05FF4A437015}" destId="{76DF55C4-7A83-43DA-BC52-97EAB213CF71}" srcOrd="0" destOrd="0" presId="urn:microsoft.com/office/officeart/2005/8/layout/radial2"/>
    <dgm:cxn modelId="{F946763E-3009-4B0C-9E51-CF9173AB22C6}" type="presOf" srcId="{FB58BC0E-1F1F-41E2-96CA-CDA3F9B8E21C}" destId="{D8E6A687-2B52-49F9-94DE-332153008F17}" srcOrd="0" destOrd="0" presId="urn:microsoft.com/office/officeart/2005/8/layout/radial2"/>
    <dgm:cxn modelId="{C5B03F67-9BCD-4DBA-ACEE-573C0214965E}" srcId="{660B4994-D979-4C06-A733-AFF391F6EE0C}" destId="{ADC5296F-6889-4D5A-83AC-41D608521A20}" srcOrd="2" destOrd="0" parTransId="{FD777A54-5AEA-4557-9897-0B66A7BD2A57}" sibTransId="{2560D73E-3E56-4E3F-AE19-A8BADDACC817}"/>
    <dgm:cxn modelId="{C3D4D64A-0E03-4C9D-92FE-84FD979437B7}" type="presOf" srcId="{D215A6AE-489B-483B-8E88-250F19610289}" destId="{E7999B56-332C-460D-8316-F600991CAEB8}" srcOrd="0" destOrd="0" presId="urn:microsoft.com/office/officeart/2005/8/layout/radial2"/>
    <dgm:cxn modelId="{8612C6F8-E97E-493A-B27C-93E0EDA259AF}" type="presOf" srcId="{8A8F3EF9-6F0F-46EC-A43B-42048E8BC027}" destId="{4C56E48E-9C1B-4E75-BAAE-E073947B9394}" srcOrd="0" destOrd="0" presId="urn:microsoft.com/office/officeart/2005/8/layout/radial2"/>
    <dgm:cxn modelId="{602E661E-FEFB-4B1C-9AFC-4E24971DBCB1}" srcId="{660B4994-D979-4C06-A733-AFF391F6EE0C}" destId="{D215A6AE-489B-483B-8E88-250F19610289}" srcOrd="1" destOrd="0" parTransId="{F702DD3C-6232-47BA-B172-56F3E8755085}" sibTransId="{3A9077A4-C162-464B-A591-A50E770C48FC}"/>
    <dgm:cxn modelId="{76C65882-B9EA-44AE-9864-B0FF1BA1C29A}" srcId="{660B4994-D979-4C06-A733-AFF391F6EE0C}" destId="{0B589131-A421-4089-99F6-C71C8FCFCD46}" srcOrd="0" destOrd="0" parTransId="{0ADE80CD-0110-4981-B9CD-36FEF272708B}" sibTransId="{A2506D4F-1282-43C3-981E-AE6005136CC3}"/>
    <dgm:cxn modelId="{0F690622-3122-4AFB-B80A-E0A3E4F3BBF0}" srcId="{660B4994-D979-4C06-A733-AFF391F6EE0C}" destId="{23149E9E-C362-44A9-9398-1DD6EEAFC654}" srcOrd="3" destOrd="0" parTransId="{19CBF6AB-E9AE-46CF-ADFD-8129D1E23A9E}" sibTransId="{A337A114-B0AB-42BE-B959-FE32C8564E14}"/>
    <dgm:cxn modelId="{402C8871-31D9-4A68-811C-140B5350CA8B}" type="presOf" srcId="{F702DD3C-6232-47BA-B172-56F3E8755085}" destId="{26D054A0-E149-444E-B474-E9AB643792E7}" srcOrd="0" destOrd="0" presId="urn:microsoft.com/office/officeart/2005/8/layout/radial2"/>
    <dgm:cxn modelId="{0EEFE415-D457-4D1A-80C0-320F9F1EE72E}" type="presOf" srcId="{660B4994-D979-4C06-A733-AFF391F6EE0C}" destId="{5B103F19-B6DD-4A7C-90D7-9EFA98B66178}" srcOrd="0" destOrd="0" presId="urn:microsoft.com/office/officeart/2005/8/layout/radial2"/>
    <dgm:cxn modelId="{65E608E3-8BE4-4E39-88E1-12E3BD2D42D1}" srcId="{0B589131-A421-4089-99F6-C71C8FCFCD46}" destId="{B61D306D-73FD-411F-BE94-D7AE12D1DE88}" srcOrd="0" destOrd="0" parTransId="{3E40819F-0AAC-4834-9752-335AC00E5877}" sibTransId="{6F2D8DAD-43B2-4EC1-8A8F-86AE23F4F867}"/>
    <dgm:cxn modelId="{D86F2D6A-B6E5-4905-8B22-A73FE89355C4}" type="presOf" srcId="{0B589131-A421-4089-99F6-C71C8FCFCD46}" destId="{0A055F50-0620-424A-80EF-C76E35ADDE7F}" srcOrd="0" destOrd="0" presId="urn:microsoft.com/office/officeart/2005/8/layout/radial2"/>
    <dgm:cxn modelId="{2422700D-DF25-4D6E-B764-7BCD95A3814C}" type="presOf" srcId="{0ADE80CD-0110-4981-B9CD-36FEF272708B}" destId="{2B1D9349-D94C-4674-A730-CCE6BA4B63E0}" srcOrd="0" destOrd="0" presId="urn:microsoft.com/office/officeart/2005/8/layout/radial2"/>
    <dgm:cxn modelId="{9FA5A59B-55EA-426A-BCC0-E869FDBAA368}" srcId="{23149E9E-C362-44A9-9398-1DD6EEAFC654}" destId="{CB97FDDD-66D8-49A0-9592-05FF4A437015}" srcOrd="0" destOrd="0" parTransId="{13B0D25F-C555-45A0-AF13-DE9878368328}" sibTransId="{36B692B9-1E3A-4DF2-8E7E-F2AE6199E502}"/>
    <dgm:cxn modelId="{B9094CD2-E2A4-4500-A9D3-FB6E39FC4A27}" srcId="{D215A6AE-489B-483B-8E88-250F19610289}" destId="{8A8F3EF9-6F0F-46EC-A43B-42048E8BC027}" srcOrd="0" destOrd="0" parTransId="{34225093-1006-4040-AEA3-AD415BC8A379}" sibTransId="{E1002D59-025B-4DF4-A929-AA46C417F76B}"/>
    <dgm:cxn modelId="{97DA83F6-7A98-48BE-A794-A6D0172609AE}" type="presOf" srcId="{FD777A54-5AEA-4557-9897-0B66A7BD2A57}" destId="{FB87B717-8635-4D7F-A74F-9B6B5399D47E}" srcOrd="0" destOrd="0" presId="urn:microsoft.com/office/officeart/2005/8/layout/radial2"/>
    <dgm:cxn modelId="{9F6748B4-5A8A-4C26-B4D4-CE6F237E9BCB}" type="presOf" srcId="{B61D306D-73FD-411F-BE94-D7AE12D1DE88}" destId="{735BDC39-56CF-4BC3-89C5-C33B76B7255D}" srcOrd="0" destOrd="0" presId="urn:microsoft.com/office/officeart/2005/8/layout/radial2"/>
    <dgm:cxn modelId="{B3183CA0-8A19-49E5-9BF7-7AC0368DDBA6}" srcId="{ADC5296F-6889-4D5A-83AC-41D608521A20}" destId="{FB58BC0E-1F1F-41E2-96CA-CDA3F9B8E21C}" srcOrd="0" destOrd="0" parTransId="{09C14526-6152-487A-B900-2B1B03D958CB}" sibTransId="{D0254248-51C6-4E38-8194-91F8A3B9745E}"/>
    <dgm:cxn modelId="{C8B0ECC9-E294-403C-8D22-97F1FEBA5543}" type="presOf" srcId="{23149E9E-C362-44A9-9398-1DD6EEAFC654}" destId="{788F979B-8202-431F-B2FD-B115428C619F}" srcOrd="0" destOrd="0" presId="urn:microsoft.com/office/officeart/2005/8/layout/radial2"/>
    <dgm:cxn modelId="{8C31E4AC-1CE8-4C22-BC65-35007E18B233}" type="presOf" srcId="{19CBF6AB-E9AE-46CF-ADFD-8129D1E23A9E}" destId="{8D4E4763-BF08-47E4-B7B7-43CEEF6BE374}" srcOrd="0" destOrd="0" presId="urn:microsoft.com/office/officeart/2005/8/layout/radial2"/>
    <dgm:cxn modelId="{5D444687-9C0D-4A07-8EA8-43CD40A347DD}" type="presOf" srcId="{ADC5296F-6889-4D5A-83AC-41D608521A20}" destId="{AB42D95B-29F1-4AF9-8C02-193D665EC6E0}" srcOrd="0" destOrd="0" presId="urn:microsoft.com/office/officeart/2005/8/layout/radial2"/>
    <dgm:cxn modelId="{B23C1918-1981-4E59-98C1-32DE6358404D}" type="presParOf" srcId="{5B103F19-B6DD-4A7C-90D7-9EFA98B66178}" destId="{F35F153C-9954-43FE-A3E8-FAE452CBA5E9}" srcOrd="0" destOrd="0" presId="urn:microsoft.com/office/officeart/2005/8/layout/radial2"/>
    <dgm:cxn modelId="{D4B12F53-F4B7-4F7F-BC9E-6684AAB28653}" type="presParOf" srcId="{F35F153C-9954-43FE-A3E8-FAE452CBA5E9}" destId="{2EABA3ED-E314-4E98-9BB8-94873DFCC675}" srcOrd="0" destOrd="0" presId="urn:microsoft.com/office/officeart/2005/8/layout/radial2"/>
    <dgm:cxn modelId="{38E79DBB-CAF4-487D-91CE-A835F9D622C0}" type="presParOf" srcId="{2EABA3ED-E314-4E98-9BB8-94873DFCC675}" destId="{38179B7F-3135-44B4-A2A7-C8D247D1F4EF}" srcOrd="0" destOrd="0" presId="urn:microsoft.com/office/officeart/2005/8/layout/radial2"/>
    <dgm:cxn modelId="{2DC58BE8-1096-4783-9A1A-5A991AC20B33}" type="presParOf" srcId="{2EABA3ED-E314-4E98-9BB8-94873DFCC675}" destId="{FB309E92-C320-415F-A6F7-6DF5506B9978}" srcOrd="1" destOrd="0" presId="urn:microsoft.com/office/officeart/2005/8/layout/radial2"/>
    <dgm:cxn modelId="{F2A65761-A78E-473F-B575-22FF24F43016}" type="presParOf" srcId="{F35F153C-9954-43FE-A3E8-FAE452CBA5E9}" destId="{2B1D9349-D94C-4674-A730-CCE6BA4B63E0}" srcOrd="1" destOrd="0" presId="urn:microsoft.com/office/officeart/2005/8/layout/radial2"/>
    <dgm:cxn modelId="{6FC6AC86-836D-4662-AB7C-63055B23D535}" type="presParOf" srcId="{F35F153C-9954-43FE-A3E8-FAE452CBA5E9}" destId="{6F670761-9992-412E-A242-86318544DA29}" srcOrd="2" destOrd="0" presId="urn:microsoft.com/office/officeart/2005/8/layout/radial2"/>
    <dgm:cxn modelId="{0F8F645C-542F-4AB4-80CA-EE7EDCF14EF7}" type="presParOf" srcId="{6F670761-9992-412E-A242-86318544DA29}" destId="{0A055F50-0620-424A-80EF-C76E35ADDE7F}" srcOrd="0" destOrd="0" presId="urn:microsoft.com/office/officeart/2005/8/layout/radial2"/>
    <dgm:cxn modelId="{42D5DFDC-4CDA-4B73-90FF-2F4B44BC7F86}" type="presParOf" srcId="{6F670761-9992-412E-A242-86318544DA29}" destId="{735BDC39-56CF-4BC3-89C5-C33B76B7255D}" srcOrd="1" destOrd="0" presId="urn:microsoft.com/office/officeart/2005/8/layout/radial2"/>
    <dgm:cxn modelId="{4EF10B4C-815B-41DA-AD5D-7FB38C6F435A}" type="presParOf" srcId="{F35F153C-9954-43FE-A3E8-FAE452CBA5E9}" destId="{26D054A0-E149-444E-B474-E9AB643792E7}" srcOrd="3" destOrd="0" presId="urn:microsoft.com/office/officeart/2005/8/layout/radial2"/>
    <dgm:cxn modelId="{3DEA78D9-90B0-4E3C-95A0-A89134F4FBBF}" type="presParOf" srcId="{F35F153C-9954-43FE-A3E8-FAE452CBA5E9}" destId="{4ADDD95A-A7D8-4B06-9204-A7179CDDC146}" srcOrd="4" destOrd="0" presId="urn:microsoft.com/office/officeart/2005/8/layout/radial2"/>
    <dgm:cxn modelId="{95D723FD-6F68-43C8-8EC7-5AF18C1639E5}" type="presParOf" srcId="{4ADDD95A-A7D8-4B06-9204-A7179CDDC146}" destId="{E7999B56-332C-460D-8316-F600991CAEB8}" srcOrd="0" destOrd="0" presId="urn:microsoft.com/office/officeart/2005/8/layout/radial2"/>
    <dgm:cxn modelId="{C3067955-B749-4A6A-9D21-E8AAA908E11F}" type="presParOf" srcId="{4ADDD95A-A7D8-4B06-9204-A7179CDDC146}" destId="{4C56E48E-9C1B-4E75-BAAE-E073947B9394}" srcOrd="1" destOrd="0" presId="urn:microsoft.com/office/officeart/2005/8/layout/radial2"/>
    <dgm:cxn modelId="{ABED049A-E925-439A-8702-843500A0C43E}" type="presParOf" srcId="{F35F153C-9954-43FE-A3E8-FAE452CBA5E9}" destId="{FB87B717-8635-4D7F-A74F-9B6B5399D47E}" srcOrd="5" destOrd="0" presId="urn:microsoft.com/office/officeart/2005/8/layout/radial2"/>
    <dgm:cxn modelId="{6C9DE1E6-74EE-47AF-A8A4-F6C1857547B9}" type="presParOf" srcId="{F35F153C-9954-43FE-A3E8-FAE452CBA5E9}" destId="{6BC723BA-8DBD-4227-95CC-FBF24B8F045D}" srcOrd="6" destOrd="0" presId="urn:microsoft.com/office/officeart/2005/8/layout/radial2"/>
    <dgm:cxn modelId="{937D217E-FB8B-4A54-A5CD-00305D91A7E5}" type="presParOf" srcId="{6BC723BA-8DBD-4227-95CC-FBF24B8F045D}" destId="{AB42D95B-29F1-4AF9-8C02-193D665EC6E0}" srcOrd="0" destOrd="0" presId="urn:microsoft.com/office/officeart/2005/8/layout/radial2"/>
    <dgm:cxn modelId="{2F4AAD80-71CB-43A7-84C6-E5EE841DD1FC}" type="presParOf" srcId="{6BC723BA-8DBD-4227-95CC-FBF24B8F045D}" destId="{D8E6A687-2B52-49F9-94DE-332153008F17}" srcOrd="1" destOrd="0" presId="urn:microsoft.com/office/officeart/2005/8/layout/radial2"/>
    <dgm:cxn modelId="{F9878BD2-EE5D-465D-BA72-6D3C4A1E688F}" type="presParOf" srcId="{F35F153C-9954-43FE-A3E8-FAE452CBA5E9}" destId="{8D4E4763-BF08-47E4-B7B7-43CEEF6BE374}" srcOrd="7" destOrd="0" presId="urn:microsoft.com/office/officeart/2005/8/layout/radial2"/>
    <dgm:cxn modelId="{53090BCB-9DDA-43D2-8004-CCACD2739149}" type="presParOf" srcId="{F35F153C-9954-43FE-A3E8-FAE452CBA5E9}" destId="{E1F2AD2B-EEDD-44FE-A102-A4F7D3BF0A95}" srcOrd="8" destOrd="0" presId="urn:microsoft.com/office/officeart/2005/8/layout/radial2"/>
    <dgm:cxn modelId="{51CF34B5-6EE4-43D8-889F-58A94D047ED3}" type="presParOf" srcId="{E1F2AD2B-EEDD-44FE-A102-A4F7D3BF0A95}" destId="{788F979B-8202-431F-B2FD-B115428C619F}" srcOrd="0" destOrd="0" presId="urn:microsoft.com/office/officeart/2005/8/layout/radial2"/>
    <dgm:cxn modelId="{C8D98C6D-E4E4-4BA1-AE7A-B85494F0BA5F}" type="presParOf" srcId="{E1F2AD2B-EEDD-44FE-A102-A4F7D3BF0A95}" destId="{76DF55C4-7A83-43DA-BC52-97EAB213CF7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4E4763-BF08-47E4-B7B7-43CEEF6BE374}">
      <dsp:nvSpPr>
        <dsp:cNvPr id="0" name=""/>
        <dsp:cNvSpPr/>
      </dsp:nvSpPr>
      <dsp:spPr>
        <a:xfrm rot="3680373">
          <a:off x="1702109" y="2947375"/>
          <a:ext cx="780723" cy="47109"/>
        </a:xfrm>
        <a:custGeom>
          <a:avLst/>
          <a:gdLst/>
          <a:ahLst/>
          <a:cxnLst/>
          <a:rect l="0" t="0" r="0" b="0"/>
          <a:pathLst>
            <a:path>
              <a:moveTo>
                <a:pt x="0" y="23554"/>
              </a:moveTo>
              <a:lnTo>
                <a:pt x="780723" y="2355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87B717-8635-4D7F-A74F-9B6B5399D47E}">
      <dsp:nvSpPr>
        <dsp:cNvPr id="0" name=""/>
        <dsp:cNvSpPr/>
      </dsp:nvSpPr>
      <dsp:spPr>
        <a:xfrm rot="1311267">
          <a:off x="2129227" y="2386575"/>
          <a:ext cx="559618" cy="47109"/>
        </a:xfrm>
        <a:custGeom>
          <a:avLst/>
          <a:gdLst/>
          <a:ahLst/>
          <a:cxnLst/>
          <a:rect l="0" t="0" r="0" b="0"/>
          <a:pathLst>
            <a:path>
              <a:moveTo>
                <a:pt x="0" y="23554"/>
              </a:moveTo>
              <a:lnTo>
                <a:pt x="559618" y="2355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D054A0-E149-444E-B474-E9AB643792E7}">
      <dsp:nvSpPr>
        <dsp:cNvPr id="0" name=""/>
        <dsp:cNvSpPr/>
      </dsp:nvSpPr>
      <dsp:spPr>
        <a:xfrm rot="20288733">
          <a:off x="2129227" y="1746429"/>
          <a:ext cx="559618" cy="47109"/>
        </a:xfrm>
        <a:custGeom>
          <a:avLst/>
          <a:gdLst/>
          <a:ahLst/>
          <a:cxnLst/>
          <a:rect l="0" t="0" r="0" b="0"/>
          <a:pathLst>
            <a:path>
              <a:moveTo>
                <a:pt x="0" y="23554"/>
              </a:moveTo>
              <a:lnTo>
                <a:pt x="559618" y="2355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1D9349-D94C-4674-A730-CCE6BA4B63E0}">
      <dsp:nvSpPr>
        <dsp:cNvPr id="0" name=""/>
        <dsp:cNvSpPr/>
      </dsp:nvSpPr>
      <dsp:spPr>
        <a:xfrm rot="17919627">
          <a:off x="1702109" y="1185628"/>
          <a:ext cx="780723" cy="47109"/>
        </a:xfrm>
        <a:custGeom>
          <a:avLst/>
          <a:gdLst/>
          <a:ahLst/>
          <a:cxnLst/>
          <a:rect l="0" t="0" r="0" b="0"/>
          <a:pathLst>
            <a:path>
              <a:moveTo>
                <a:pt x="0" y="23554"/>
              </a:moveTo>
              <a:lnTo>
                <a:pt x="780723" y="2355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309E92-C320-415F-A6F7-6DF5506B9978}">
      <dsp:nvSpPr>
        <dsp:cNvPr id="0" name=""/>
        <dsp:cNvSpPr/>
      </dsp:nvSpPr>
      <dsp:spPr>
        <a:xfrm>
          <a:off x="645999" y="1347117"/>
          <a:ext cx="1538113" cy="153811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055F50-0620-424A-80EF-C76E35ADDE7F}">
      <dsp:nvSpPr>
        <dsp:cNvPr id="0" name=""/>
        <dsp:cNvSpPr/>
      </dsp:nvSpPr>
      <dsp:spPr>
        <a:xfrm>
          <a:off x="2039573" y="317"/>
          <a:ext cx="922868" cy="922868"/>
        </a:xfrm>
        <a:prstGeom prst="ellipse">
          <a:avLst/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600" kern="1200" dirty="0">
            <a:solidFill>
              <a:srgbClr val="FF00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174724" y="135468"/>
        <a:ext cx="652566" cy="652566"/>
      </dsp:txXfrm>
    </dsp:sp>
    <dsp:sp modelId="{735BDC39-56CF-4BC3-89C5-C33B76B7255D}">
      <dsp:nvSpPr>
        <dsp:cNvPr id="0" name=""/>
        <dsp:cNvSpPr/>
      </dsp:nvSpPr>
      <dsp:spPr>
        <a:xfrm>
          <a:off x="3054728" y="317"/>
          <a:ext cx="1384302" cy="9228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容</a:t>
          </a:r>
          <a:r>
            <a:rPr lang="zh-TW" altLang="zh-TW" sz="2800" kern="1200" dirty="0" smtClean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r>
            <a:rPr lang="zh-TW" altLang="zh-TW" sz="2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檢</a:t>
          </a:r>
          <a:r>
            <a:rPr lang="zh-TW" sz="2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器</a:t>
          </a:r>
          <a:endParaRPr lang="zh-TW" sz="2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054728" y="317"/>
        <a:ext cx="1384302" cy="922868"/>
      </dsp:txXfrm>
    </dsp:sp>
    <dsp:sp modelId="{E7999B56-332C-460D-8316-F600991CAEB8}">
      <dsp:nvSpPr>
        <dsp:cNvPr id="0" name=""/>
        <dsp:cNvSpPr/>
      </dsp:nvSpPr>
      <dsp:spPr>
        <a:xfrm>
          <a:off x="2635574" y="1032621"/>
          <a:ext cx="922868" cy="922868"/>
        </a:xfrm>
        <a:prstGeom prst="ellipse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solidFill>
                <a:srgbClr val="FF99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600" kern="1200" dirty="0">
            <a:solidFill>
              <a:srgbClr val="FF99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770725" y="1167772"/>
        <a:ext cx="652566" cy="652566"/>
      </dsp:txXfrm>
    </dsp:sp>
    <dsp:sp modelId="{4C56E48E-9C1B-4E75-BAAE-E073947B9394}">
      <dsp:nvSpPr>
        <dsp:cNvPr id="0" name=""/>
        <dsp:cNvSpPr/>
      </dsp:nvSpPr>
      <dsp:spPr>
        <a:xfrm>
          <a:off x="3650729" y="1032621"/>
          <a:ext cx="1384302" cy="9228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solidFill>
                <a:srgbClr val="FF99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r>
            <a:rPr lang="zh-TW" sz="2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掉積水</a:t>
          </a:r>
          <a:endParaRPr lang="zh-TW" sz="2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50729" y="1032621"/>
        <a:ext cx="1384302" cy="922868"/>
      </dsp:txXfrm>
    </dsp:sp>
    <dsp:sp modelId="{AB42D95B-29F1-4AF9-8C02-193D665EC6E0}">
      <dsp:nvSpPr>
        <dsp:cNvPr id="0" name=""/>
        <dsp:cNvSpPr/>
      </dsp:nvSpPr>
      <dsp:spPr>
        <a:xfrm>
          <a:off x="2635574" y="2224623"/>
          <a:ext cx="922868" cy="922868"/>
        </a:xfrm>
        <a:prstGeom prst="ellipse">
          <a:avLst/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solidFill>
                <a:srgbClr val="FFCC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600" kern="1200" dirty="0">
            <a:solidFill>
              <a:srgbClr val="FFCC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770725" y="2359774"/>
        <a:ext cx="652566" cy="652566"/>
      </dsp:txXfrm>
    </dsp:sp>
    <dsp:sp modelId="{D8E6A687-2B52-49F9-94DE-332153008F17}">
      <dsp:nvSpPr>
        <dsp:cNvPr id="0" name=""/>
        <dsp:cNvSpPr/>
      </dsp:nvSpPr>
      <dsp:spPr>
        <a:xfrm>
          <a:off x="3650729" y="2224623"/>
          <a:ext cx="1384302" cy="9228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solidFill>
                <a:srgbClr val="FFCC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r>
            <a:rPr lang="zh-TW" sz="2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潔容器</a:t>
          </a:r>
          <a:endParaRPr lang="zh-TW" sz="2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50729" y="2224623"/>
        <a:ext cx="1384302" cy="922868"/>
      </dsp:txXfrm>
    </dsp:sp>
    <dsp:sp modelId="{788F979B-8202-431F-B2FD-B115428C619F}">
      <dsp:nvSpPr>
        <dsp:cNvPr id="0" name=""/>
        <dsp:cNvSpPr/>
      </dsp:nvSpPr>
      <dsp:spPr>
        <a:xfrm>
          <a:off x="2039573" y="3256928"/>
          <a:ext cx="922868" cy="922868"/>
        </a:xfrm>
        <a:prstGeom prst="ellips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solidFill>
                <a:srgbClr val="66FF33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600" kern="1200" dirty="0">
            <a:solidFill>
              <a:srgbClr val="66FF33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174724" y="3392079"/>
        <a:ext cx="652566" cy="652566"/>
      </dsp:txXfrm>
    </dsp:sp>
    <dsp:sp modelId="{76DF55C4-7A83-43DA-BC52-97EAB213CF71}">
      <dsp:nvSpPr>
        <dsp:cNvPr id="0" name=""/>
        <dsp:cNvSpPr/>
      </dsp:nvSpPr>
      <dsp:spPr>
        <a:xfrm>
          <a:off x="3054728" y="3256928"/>
          <a:ext cx="1384302" cy="9228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solidFill>
                <a:srgbClr val="66FF33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r>
            <a:rPr lang="zh-TW" sz="2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除蟲卵</a:t>
          </a:r>
          <a:endParaRPr lang="zh-TW" sz="2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054728" y="3256928"/>
        <a:ext cx="1384302" cy="9228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768334" y="215102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952206" y="2955445"/>
            <a:ext cx="3265713" cy="3316950"/>
          </a:xfrm>
          <a:prstGeom prst="noSmoking">
            <a:avLst>
              <a:gd name="adj" fmla="val 1062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226" b="100000" l="397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24375">
            <a:off x="4742816" y="2625237"/>
            <a:ext cx="1781288" cy="146529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226" b="100000" l="397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86577">
            <a:off x="2342229" y="2318183"/>
            <a:ext cx="2655856" cy="225155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226" b="100000" l="397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4239" y="3973191"/>
            <a:ext cx="3222631" cy="2611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986135548"/>
              </p:ext>
            </p:extLst>
          </p:nvPr>
        </p:nvGraphicFramePr>
        <p:xfrm>
          <a:off x="1768807" y="1567543"/>
          <a:ext cx="5876972" cy="4180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165668" y="4585062"/>
            <a:ext cx="2860765" cy="1554481"/>
          </a:xfrm>
          <a:prstGeom prst="rightArrow">
            <a:avLst/>
          </a:prstGeom>
          <a:solidFill>
            <a:srgbClr val="9999FF"/>
          </a:solidFill>
          <a:ln w="28575">
            <a:solidFill>
              <a:schemeClr val="tx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654</TotalTime>
  <Words>79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2019-10-16T02:14:11Z</dcterms:modified>
</cp:coreProperties>
</file>