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33CC"/>
    <a:srgbClr val="3399FF"/>
    <a:srgbClr val="FF6699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029E24-A5A2-4988-B396-DAD43E948B9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8CE6827-94FF-4EC5-9D60-B0E98BD216C6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4DE3DCAB-0850-4AC4-A264-288F8AD5C088}" type="parTrans" cxnId="{DE48E8F7-6FF3-46A8-B905-08843A8E2ACC}">
      <dgm:prSet/>
      <dgm:spPr/>
      <dgm:t>
        <a:bodyPr/>
        <a:lstStyle/>
        <a:p>
          <a:endParaRPr lang="zh-TW" altLang="en-US"/>
        </a:p>
      </dgm:t>
    </dgm:pt>
    <dgm:pt modelId="{8D7FB89A-CE63-4ABC-8DD9-74AB2FCA5A21}" type="sibTrans" cxnId="{DE48E8F7-6FF3-46A8-B905-08843A8E2ACC}">
      <dgm:prSet/>
      <dgm:spPr/>
      <dgm:t>
        <a:bodyPr/>
        <a:lstStyle/>
        <a:p>
          <a:endParaRPr lang="zh-TW" altLang="en-US"/>
        </a:p>
      </dgm:t>
    </dgm:pt>
    <dgm:pt modelId="{F82919F1-8E0D-414A-AD88-747092650DC4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9E335ED9-CF76-4984-8DE9-CACAD2251928}" type="parTrans" cxnId="{E3E12D35-0C08-4FE0-8906-495C6D3F4FAA}">
      <dgm:prSet/>
      <dgm:spPr/>
      <dgm:t>
        <a:bodyPr/>
        <a:lstStyle/>
        <a:p>
          <a:endParaRPr lang="zh-TW" altLang="en-US"/>
        </a:p>
      </dgm:t>
    </dgm:pt>
    <dgm:pt modelId="{AA04B19A-78D6-4110-87A8-3D3823413025}" type="sibTrans" cxnId="{E3E12D35-0C08-4FE0-8906-495C6D3F4FAA}">
      <dgm:prSet/>
      <dgm:spPr/>
      <dgm:t>
        <a:bodyPr/>
        <a:lstStyle/>
        <a:p>
          <a:endParaRPr lang="zh-TW" altLang="en-US"/>
        </a:p>
      </dgm:t>
    </dgm:pt>
    <dgm:pt modelId="{AB62D79C-EDFC-4489-BB27-E9FC60890215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ACB4C99C-BE93-4EA5-978F-0F30E7C815F0}" type="parTrans" cxnId="{A6916361-B792-4D2D-9CBA-6A5498215052}">
      <dgm:prSet/>
      <dgm:spPr/>
      <dgm:t>
        <a:bodyPr/>
        <a:lstStyle/>
        <a:p>
          <a:endParaRPr lang="zh-TW" altLang="en-US"/>
        </a:p>
      </dgm:t>
    </dgm:pt>
    <dgm:pt modelId="{0B708BCC-E42A-4F37-962F-D384D04E96F8}" type="sibTrans" cxnId="{A6916361-B792-4D2D-9CBA-6A5498215052}">
      <dgm:prSet/>
      <dgm:spPr/>
      <dgm:t>
        <a:bodyPr/>
        <a:lstStyle/>
        <a:p>
          <a:endParaRPr lang="zh-TW" altLang="en-US"/>
        </a:p>
      </dgm:t>
    </dgm:pt>
    <dgm:pt modelId="{02202680-2414-4145-8EF6-B06430D03F43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3BE9BA4F-DAA2-4807-92B7-669682405238}" type="parTrans" cxnId="{022CD5B8-100C-4121-8054-E24883C546CE}">
      <dgm:prSet/>
      <dgm:spPr/>
      <dgm:t>
        <a:bodyPr/>
        <a:lstStyle/>
        <a:p>
          <a:endParaRPr lang="zh-TW" altLang="en-US"/>
        </a:p>
      </dgm:t>
    </dgm:pt>
    <dgm:pt modelId="{A429E732-12AD-4C0D-AADC-02287F636EB7}" type="sibTrans" cxnId="{022CD5B8-100C-4121-8054-E24883C546CE}">
      <dgm:prSet/>
      <dgm:spPr/>
      <dgm:t>
        <a:bodyPr/>
        <a:lstStyle/>
        <a:p>
          <a:endParaRPr lang="zh-TW" altLang="en-US"/>
        </a:p>
      </dgm:t>
    </dgm:pt>
    <dgm:pt modelId="{136A2D9A-E605-41C9-A307-3E0ABE71D8FA}">
      <dgm:prSet/>
      <dgm:spPr/>
      <dgm:t>
        <a:bodyPr/>
        <a:lstStyle/>
        <a:p>
          <a:pPr rtl="0"/>
          <a:r>
            <a:rPr lang="zh-TW" smtClean="0"/>
            <a:t>清</a:t>
          </a:r>
          <a:endParaRPr lang="zh-TW"/>
        </a:p>
      </dgm:t>
    </dgm:pt>
    <dgm:pt modelId="{0A43240D-CB68-4D06-9455-72A622021846}" type="parTrans" cxnId="{F71D0145-53FC-4B75-9B7D-A3CD3F003F0A}">
      <dgm:prSet/>
      <dgm:spPr/>
      <dgm:t>
        <a:bodyPr/>
        <a:lstStyle/>
        <a:p>
          <a:endParaRPr lang="zh-TW" altLang="en-US"/>
        </a:p>
      </dgm:t>
    </dgm:pt>
    <dgm:pt modelId="{FD797938-C4F5-4FAB-8B41-EC59112F45FE}" type="sibTrans" cxnId="{F71D0145-53FC-4B75-9B7D-A3CD3F003F0A}">
      <dgm:prSet/>
      <dgm:spPr/>
      <dgm:t>
        <a:bodyPr/>
        <a:lstStyle/>
        <a:p>
          <a:endParaRPr lang="zh-TW" altLang="en-US"/>
        </a:p>
      </dgm:t>
    </dgm:pt>
    <dgm:pt modelId="{A8B52CBF-52FA-4BD1-90A8-A3D95F54D63C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6B6DD3CE-4A2A-44B6-BBE3-64A1462829FA}" type="parTrans" cxnId="{DCDBBE11-658A-4DF7-A360-4603AA5C00FD}">
      <dgm:prSet/>
      <dgm:spPr/>
      <dgm:t>
        <a:bodyPr/>
        <a:lstStyle/>
        <a:p>
          <a:endParaRPr lang="zh-TW" altLang="en-US"/>
        </a:p>
      </dgm:t>
    </dgm:pt>
    <dgm:pt modelId="{B661F244-3D43-4554-9907-28395CD588B0}" type="sibTrans" cxnId="{DCDBBE11-658A-4DF7-A360-4603AA5C00FD}">
      <dgm:prSet/>
      <dgm:spPr/>
      <dgm:t>
        <a:bodyPr/>
        <a:lstStyle/>
        <a:p>
          <a:endParaRPr lang="zh-TW" altLang="en-US"/>
        </a:p>
      </dgm:t>
    </dgm:pt>
    <dgm:pt modelId="{CE926079-E9C2-4933-B901-A4A2A1416A81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DF1F0EA9-CBE2-45DF-B285-F86CEEE91546}" type="parTrans" cxnId="{5AE92715-4B9F-4343-B382-278B218F8B93}">
      <dgm:prSet/>
      <dgm:spPr/>
      <dgm:t>
        <a:bodyPr/>
        <a:lstStyle/>
        <a:p>
          <a:endParaRPr lang="zh-TW" altLang="en-US"/>
        </a:p>
      </dgm:t>
    </dgm:pt>
    <dgm:pt modelId="{D5E81C6F-63EF-432E-B944-D26F4BB9C1C5}" type="sibTrans" cxnId="{5AE92715-4B9F-4343-B382-278B218F8B93}">
      <dgm:prSet/>
      <dgm:spPr/>
      <dgm:t>
        <a:bodyPr/>
        <a:lstStyle/>
        <a:p>
          <a:endParaRPr lang="zh-TW" altLang="en-US"/>
        </a:p>
      </dgm:t>
    </dgm:pt>
    <dgm:pt modelId="{16A735E1-D2FF-4BD9-AFD5-ACA4077C1172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05050C00-CBB9-4B08-9719-56385A2F51A6}" type="parTrans" cxnId="{A83B98D8-CE69-4DF8-A915-EFC24862BE3D}">
      <dgm:prSet/>
      <dgm:spPr/>
      <dgm:t>
        <a:bodyPr/>
        <a:lstStyle/>
        <a:p>
          <a:endParaRPr lang="zh-TW" altLang="en-US"/>
        </a:p>
      </dgm:t>
    </dgm:pt>
    <dgm:pt modelId="{8690CD36-2542-4398-B413-738D52D66845}" type="sibTrans" cxnId="{A83B98D8-CE69-4DF8-A915-EFC24862BE3D}">
      <dgm:prSet/>
      <dgm:spPr/>
      <dgm:t>
        <a:bodyPr/>
        <a:lstStyle/>
        <a:p>
          <a:endParaRPr lang="zh-TW" altLang="en-US"/>
        </a:p>
      </dgm:t>
    </dgm:pt>
    <dgm:pt modelId="{0AF5023C-E6F7-4D34-8EFD-551C8B216292}" type="pres">
      <dgm:prSet presAssocID="{FF029E24-A5A2-4988-B396-DAD43E948B9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18A702A-CFC9-4FB7-95E1-1E90AFE8DDD8}" type="pres">
      <dgm:prSet presAssocID="{FF029E24-A5A2-4988-B396-DAD43E948B92}" presName="cycle" presStyleCnt="0"/>
      <dgm:spPr/>
    </dgm:pt>
    <dgm:pt modelId="{B252BCD1-24C0-4EAB-89B2-3BD14B183107}" type="pres">
      <dgm:prSet presAssocID="{FF029E24-A5A2-4988-B396-DAD43E948B92}" presName="centerShape" presStyleCnt="0"/>
      <dgm:spPr/>
    </dgm:pt>
    <dgm:pt modelId="{C1A9F2D3-B524-45F6-A4B9-56DF811DF641}" type="pres">
      <dgm:prSet presAssocID="{FF029E24-A5A2-4988-B396-DAD43E948B92}" presName="connSite" presStyleLbl="node1" presStyleIdx="0" presStyleCnt="5"/>
      <dgm:spPr/>
    </dgm:pt>
    <dgm:pt modelId="{271A3FCE-F623-4A90-AF34-07C8554C27E4}" type="pres">
      <dgm:prSet presAssocID="{FF029E24-A5A2-4988-B396-DAD43E948B92}" presName="visible" presStyleLbl="node1" presStyleIdx="0" presStyleCnt="5" custLinFactNeighborX="-15629" custLinFactNeighborY="156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35691A6-13C0-440F-9DCD-87F392AB8534}" type="pres">
      <dgm:prSet presAssocID="{4DE3DCAB-0850-4AC4-A264-288F8AD5C08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E45B502-39D6-4700-8982-9C99FB4C317D}" type="pres">
      <dgm:prSet presAssocID="{F8CE6827-94FF-4EC5-9D60-B0E98BD216C6}" presName="node" presStyleCnt="0"/>
      <dgm:spPr/>
    </dgm:pt>
    <dgm:pt modelId="{E7EF2A7B-DC74-4E91-948B-840B77186C93}" type="pres">
      <dgm:prSet presAssocID="{F8CE6827-94FF-4EC5-9D60-B0E98BD216C6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F02ED5-AFB5-4BD5-A8B6-4D4970E0F0A0}" type="pres">
      <dgm:prSet presAssocID="{F8CE6827-94FF-4EC5-9D60-B0E98BD216C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A9B452-1399-418C-9CFE-4A812A9FD094}" type="pres">
      <dgm:prSet presAssocID="{ACB4C99C-BE93-4EA5-978F-0F30E7C815F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355A33A-1C46-40B0-A868-214FCB392CC1}" type="pres">
      <dgm:prSet presAssocID="{AB62D79C-EDFC-4489-BB27-E9FC60890215}" presName="node" presStyleCnt="0"/>
      <dgm:spPr/>
    </dgm:pt>
    <dgm:pt modelId="{AD5011C8-9FA8-4651-BDEC-DE486752B780}" type="pres">
      <dgm:prSet presAssocID="{AB62D79C-EDFC-4489-BB27-E9FC60890215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11FD0D-64EA-4F31-A669-9A02030A8870}" type="pres">
      <dgm:prSet presAssocID="{AB62D79C-EDFC-4489-BB27-E9FC60890215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5FE226-C745-4EC5-A3B0-1AE89D230B24}" type="pres">
      <dgm:prSet presAssocID="{0A43240D-CB68-4D06-9455-72A62202184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40F2D388-A06E-40C9-893A-31478D81D25D}" type="pres">
      <dgm:prSet presAssocID="{136A2D9A-E605-41C9-A307-3E0ABE71D8FA}" presName="node" presStyleCnt="0"/>
      <dgm:spPr/>
    </dgm:pt>
    <dgm:pt modelId="{1798368B-8A8D-4234-98A4-474D2EC77313}" type="pres">
      <dgm:prSet presAssocID="{136A2D9A-E605-41C9-A307-3E0ABE71D8F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55BFF9-148B-4759-BEDD-51297E3AC0DB}" type="pres">
      <dgm:prSet presAssocID="{136A2D9A-E605-41C9-A307-3E0ABE71D8F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524977-45E9-4199-AC22-56FF429FCDCC}" type="pres">
      <dgm:prSet presAssocID="{DF1F0EA9-CBE2-45DF-B285-F86CEEE91546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F209D3EA-FB24-4BBC-A9E6-AFD4F4F8347F}" type="pres">
      <dgm:prSet presAssocID="{CE926079-E9C2-4933-B901-A4A2A1416A81}" presName="node" presStyleCnt="0"/>
      <dgm:spPr/>
    </dgm:pt>
    <dgm:pt modelId="{B03871F4-312F-4021-B574-1DFDACE2AEB3}" type="pres">
      <dgm:prSet presAssocID="{CE926079-E9C2-4933-B901-A4A2A1416A81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3CF08D-C854-4029-9123-34309A8828CA}" type="pres">
      <dgm:prSet presAssocID="{CE926079-E9C2-4933-B901-A4A2A1416A81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CDBBE11-658A-4DF7-A360-4603AA5C00FD}" srcId="{136A2D9A-E605-41C9-A307-3E0ABE71D8FA}" destId="{A8B52CBF-52FA-4BD1-90A8-A3D95F54D63C}" srcOrd="0" destOrd="0" parTransId="{6B6DD3CE-4A2A-44B6-BBE3-64A1462829FA}" sibTransId="{B661F244-3D43-4554-9907-28395CD588B0}"/>
    <dgm:cxn modelId="{98076D4A-61B8-4C0E-B402-9E35DD388ADD}" type="presOf" srcId="{FF029E24-A5A2-4988-B396-DAD43E948B92}" destId="{0AF5023C-E6F7-4D34-8EFD-551C8B216292}" srcOrd="0" destOrd="0" presId="urn:microsoft.com/office/officeart/2005/8/layout/radial2"/>
    <dgm:cxn modelId="{022CD5B8-100C-4121-8054-E24883C546CE}" srcId="{AB62D79C-EDFC-4489-BB27-E9FC60890215}" destId="{02202680-2414-4145-8EF6-B06430D03F43}" srcOrd="0" destOrd="0" parTransId="{3BE9BA4F-DAA2-4807-92B7-669682405238}" sibTransId="{A429E732-12AD-4C0D-AADC-02287F636EB7}"/>
    <dgm:cxn modelId="{5DF2DE38-CD00-4434-8666-B7D6ED491A2C}" type="presOf" srcId="{AB62D79C-EDFC-4489-BB27-E9FC60890215}" destId="{AD5011C8-9FA8-4651-BDEC-DE486752B780}" srcOrd="0" destOrd="0" presId="urn:microsoft.com/office/officeart/2005/8/layout/radial2"/>
    <dgm:cxn modelId="{A83B98D8-CE69-4DF8-A915-EFC24862BE3D}" srcId="{CE926079-E9C2-4933-B901-A4A2A1416A81}" destId="{16A735E1-D2FF-4BD9-AFD5-ACA4077C1172}" srcOrd="0" destOrd="0" parTransId="{05050C00-CBB9-4B08-9719-56385A2F51A6}" sibTransId="{8690CD36-2542-4398-B413-738D52D66845}"/>
    <dgm:cxn modelId="{5FA8B241-FF3D-4055-8CF2-9A4613DC0376}" type="presOf" srcId="{136A2D9A-E605-41C9-A307-3E0ABE71D8FA}" destId="{1798368B-8A8D-4234-98A4-474D2EC77313}" srcOrd="0" destOrd="0" presId="urn:microsoft.com/office/officeart/2005/8/layout/radial2"/>
    <dgm:cxn modelId="{A6916361-B792-4D2D-9CBA-6A5498215052}" srcId="{FF029E24-A5A2-4988-B396-DAD43E948B92}" destId="{AB62D79C-EDFC-4489-BB27-E9FC60890215}" srcOrd="1" destOrd="0" parTransId="{ACB4C99C-BE93-4EA5-978F-0F30E7C815F0}" sibTransId="{0B708BCC-E42A-4F37-962F-D384D04E96F8}"/>
    <dgm:cxn modelId="{F71D0145-53FC-4B75-9B7D-A3CD3F003F0A}" srcId="{FF029E24-A5A2-4988-B396-DAD43E948B92}" destId="{136A2D9A-E605-41C9-A307-3E0ABE71D8FA}" srcOrd="2" destOrd="0" parTransId="{0A43240D-CB68-4D06-9455-72A622021846}" sibTransId="{FD797938-C4F5-4FAB-8B41-EC59112F45FE}"/>
    <dgm:cxn modelId="{7D000349-D487-4B4B-829E-236002B108B3}" type="presOf" srcId="{ACB4C99C-BE93-4EA5-978F-0F30E7C815F0}" destId="{F5A9B452-1399-418C-9CFE-4A812A9FD094}" srcOrd="0" destOrd="0" presId="urn:microsoft.com/office/officeart/2005/8/layout/radial2"/>
    <dgm:cxn modelId="{DE48E8F7-6FF3-46A8-B905-08843A8E2ACC}" srcId="{FF029E24-A5A2-4988-B396-DAD43E948B92}" destId="{F8CE6827-94FF-4EC5-9D60-B0E98BD216C6}" srcOrd="0" destOrd="0" parTransId="{4DE3DCAB-0850-4AC4-A264-288F8AD5C088}" sibTransId="{8D7FB89A-CE63-4ABC-8DD9-74AB2FCA5A21}"/>
    <dgm:cxn modelId="{46DE414F-F955-4C3C-8D86-DF1B952A225D}" type="presOf" srcId="{CE926079-E9C2-4933-B901-A4A2A1416A81}" destId="{B03871F4-312F-4021-B574-1DFDACE2AEB3}" srcOrd="0" destOrd="0" presId="urn:microsoft.com/office/officeart/2005/8/layout/radial2"/>
    <dgm:cxn modelId="{110E7725-29D3-40C0-BF15-0DCD6E48CBBF}" type="presOf" srcId="{02202680-2414-4145-8EF6-B06430D03F43}" destId="{F211FD0D-64EA-4F31-A669-9A02030A8870}" srcOrd="0" destOrd="0" presId="urn:microsoft.com/office/officeart/2005/8/layout/radial2"/>
    <dgm:cxn modelId="{3BE30B53-A310-4582-B5BB-AB114A993A1E}" type="presOf" srcId="{A8B52CBF-52FA-4BD1-90A8-A3D95F54D63C}" destId="{EC55BFF9-148B-4759-BEDD-51297E3AC0DB}" srcOrd="0" destOrd="0" presId="urn:microsoft.com/office/officeart/2005/8/layout/radial2"/>
    <dgm:cxn modelId="{FF22E71B-0F80-4871-9307-3929BF18CD7A}" type="presOf" srcId="{DF1F0EA9-CBE2-45DF-B285-F86CEEE91546}" destId="{E8524977-45E9-4199-AC22-56FF429FCDCC}" srcOrd="0" destOrd="0" presId="urn:microsoft.com/office/officeart/2005/8/layout/radial2"/>
    <dgm:cxn modelId="{183515DC-E565-4D26-AB2E-0C52B2532264}" type="presOf" srcId="{4DE3DCAB-0850-4AC4-A264-288F8AD5C088}" destId="{935691A6-13C0-440F-9DCD-87F392AB8534}" srcOrd="0" destOrd="0" presId="urn:microsoft.com/office/officeart/2005/8/layout/radial2"/>
    <dgm:cxn modelId="{5AE92715-4B9F-4343-B382-278B218F8B93}" srcId="{FF029E24-A5A2-4988-B396-DAD43E948B92}" destId="{CE926079-E9C2-4933-B901-A4A2A1416A81}" srcOrd="3" destOrd="0" parTransId="{DF1F0EA9-CBE2-45DF-B285-F86CEEE91546}" sibTransId="{D5E81C6F-63EF-432E-B944-D26F4BB9C1C5}"/>
    <dgm:cxn modelId="{1673D3FB-499C-4371-89CE-E6D7FA54FD7D}" type="presOf" srcId="{F82919F1-8E0D-414A-AD88-747092650DC4}" destId="{54F02ED5-AFB5-4BD5-A8B6-4D4970E0F0A0}" srcOrd="0" destOrd="0" presId="urn:microsoft.com/office/officeart/2005/8/layout/radial2"/>
    <dgm:cxn modelId="{22ACBFFE-328D-4BD1-B3FB-7411C6D1ED5E}" type="presOf" srcId="{F8CE6827-94FF-4EC5-9D60-B0E98BD216C6}" destId="{E7EF2A7B-DC74-4E91-948B-840B77186C93}" srcOrd="0" destOrd="0" presId="urn:microsoft.com/office/officeart/2005/8/layout/radial2"/>
    <dgm:cxn modelId="{E3E12D35-0C08-4FE0-8906-495C6D3F4FAA}" srcId="{F8CE6827-94FF-4EC5-9D60-B0E98BD216C6}" destId="{F82919F1-8E0D-414A-AD88-747092650DC4}" srcOrd="0" destOrd="0" parTransId="{9E335ED9-CF76-4984-8DE9-CACAD2251928}" sibTransId="{AA04B19A-78D6-4110-87A8-3D3823413025}"/>
    <dgm:cxn modelId="{763CFF89-18A1-4338-8963-3D664D48B6F1}" type="presOf" srcId="{0A43240D-CB68-4D06-9455-72A622021846}" destId="{735FE226-C745-4EC5-A3B0-1AE89D230B24}" srcOrd="0" destOrd="0" presId="urn:microsoft.com/office/officeart/2005/8/layout/radial2"/>
    <dgm:cxn modelId="{7FCB1B54-AD69-4242-A7FB-42E70289CC9B}" type="presOf" srcId="{16A735E1-D2FF-4BD9-AFD5-ACA4077C1172}" destId="{913CF08D-C854-4029-9123-34309A8828CA}" srcOrd="0" destOrd="0" presId="urn:microsoft.com/office/officeart/2005/8/layout/radial2"/>
    <dgm:cxn modelId="{288432EF-86BB-43EA-9DAC-09503917B380}" type="presParOf" srcId="{0AF5023C-E6F7-4D34-8EFD-551C8B216292}" destId="{E18A702A-CFC9-4FB7-95E1-1E90AFE8DDD8}" srcOrd="0" destOrd="0" presId="urn:microsoft.com/office/officeart/2005/8/layout/radial2"/>
    <dgm:cxn modelId="{8B086A5B-C2EE-4B6F-80F1-1E0151833414}" type="presParOf" srcId="{E18A702A-CFC9-4FB7-95E1-1E90AFE8DDD8}" destId="{B252BCD1-24C0-4EAB-89B2-3BD14B183107}" srcOrd="0" destOrd="0" presId="urn:microsoft.com/office/officeart/2005/8/layout/radial2"/>
    <dgm:cxn modelId="{D27C4FD3-3E00-4C32-BC03-5552293B4724}" type="presParOf" srcId="{B252BCD1-24C0-4EAB-89B2-3BD14B183107}" destId="{C1A9F2D3-B524-45F6-A4B9-56DF811DF641}" srcOrd="0" destOrd="0" presId="urn:microsoft.com/office/officeart/2005/8/layout/radial2"/>
    <dgm:cxn modelId="{44F14904-EEDF-4A59-91F7-7BF0D1D96E16}" type="presParOf" srcId="{B252BCD1-24C0-4EAB-89B2-3BD14B183107}" destId="{271A3FCE-F623-4A90-AF34-07C8554C27E4}" srcOrd="1" destOrd="0" presId="urn:microsoft.com/office/officeart/2005/8/layout/radial2"/>
    <dgm:cxn modelId="{08ED8593-EF4A-4328-AE4B-B296D935C5E8}" type="presParOf" srcId="{E18A702A-CFC9-4FB7-95E1-1E90AFE8DDD8}" destId="{935691A6-13C0-440F-9DCD-87F392AB8534}" srcOrd="1" destOrd="0" presId="urn:microsoft.com/office/officeart/2005/8/layout/radial2"/>
    <dgm:cxn modelId="{E08B1FFC-FDA8-490D-9A0F-6D311AB1A885}" type="presParOf" srcId="{E18A702A-CFC9-4FB7-95E1-1E90AFE8DDD8}" destId="{9E45B502-39D6-4700-8982-9C99FB4C317D}" srcOrd="2" destOrd="0" presId="urn:microsoft.com/office/officeart/2005/8/layout/radial2"/>
    <dgm:cxn modelId="{D2E8EF9B-1CEA-459A-8087-ABD3A2BFC3E0}" type="presParOf" srcId="{9E45B502-39D6-4700-8982-9C99FB4C317D}" destId="{E7EF2A7B-DC74-4E91-948B-840B77186C93}" srcOrd="0" destOrd="0" presId="urn:microsoft.com/office/officeart/2005/8/layout/radial2"/>
    <dgm:cxn modelId="{38D88043-6902-4A1A-B623-B7C135D75D48}" type="presParOf" srcId="{9E45B502-39D6-4700-8982-9C99FB4C317D}" destId="{54F02ED5-AFB5-4BD5-A8B6-4D4970E0F0A0}" srcOrd="1" destOrd="0" presId="urn:microsoft.com/office/officeart/2005/8/layout/radial2"/>
    <dgm:cxn modelId="{B0A28B76-C610-4686-84F1-7E30DC9A8101}" type="presParOf" srcId="{E18A702A-CFC9-4FB7-95E1-1E90AFE8DDD8}" destId="{F5A9B452-1399-418C-9CFE-4A812A9FD094}" srcOrd="3" destOrd="0" presId="urn:microsoft.com/office/officeart/2005/8/layout/radial2"/>
    <dgm:cxn modelId="{FF073AD7-4FB8-4C17-AED9-3879617F833D}" type="presParOf" srcId="{E18A702A-CFC9-4FB7-95E1-1E90AFE8DDD8}" destId="{5355A33A-1C46-40B0-A868-214FCB392CC1}" srcOrd="4" destOrd="0" presId="urn:microsoft.com/office/officeart/2005/8/layout/radial2"/>
    <dgm:cxn modelId="{8042080B-71D0-4BC4-95C6-39F04F604E22}" type="presParOf" srcId="{5355A33A-1C46-40B0-A868-214FCB392CC1}" destId="{AD5011C8-9FA8-4651-BDEC-DE486752B780}" srcOrd="0" destOrd="0" presId="urn:microsoft.com/office/officeart/2005/8/layout/radial2"/>
    <dgm:cxn modelId="{81328414-2C9A-4EA6-9CE4-7C228EDCB604}" type="presParOf" srcId="{5355A33A-1C46-40B0-A868-214FCB392CC1}" destId="{F211FD0D-64EA-4F31-A669-9A02030A8870}" srcOrd="1" destOrd="0" presId="urn:microsoft.com/office/officeart/2005/8/layout/radial2"/>
    <dgm:cxn modelId="{55C75BBA-D722-4DF5-BBD2-0C617C03B2FC}" type="presParOf" srcId="{E18A702A-CFC9-4FB7-95E1-1E90AFE8DDD8}" destId="{735FE226-C745-4EC5-A3B0-1AE89D230B24}" srcOrd="5" destOrd="0" presId="urn:microsoft.com/office/officeart/2005/8/layout/radial2"/>
    <dgm:cxn modelId="{42EEBBD3-8899-4BFB-BB5A-D345208AB02F}" type="presParOf" srcId="{E18A702A-CFC9-4FB7-95E1-1E90AFE8DDD8}" destId="{40F2D388-A06E-40C9-893A-31478D81D25D}" srcOrd="6" destOrd="0" presId="urn:microsoft.com/office/officeart/2005/8/layout/radial2"/>
    <dgm:cxn modelId="{02A87C6C-9E58-47C5-B75C-BE517B4149BD}" type="presParOf" srcId="{40F2D388-A06E-40C9-893A-31478D81D25D}" destId="{1798368B-8A8D-4234-98A4-474D2EC77313}" srcOrd="0" destOrd="0" presId="urn:microsoft.com/office/officeart/2005/8/layout/radial2"/>
    <dgm:cxn modelId="{4E9F59BB-049F-419B-B334-64C88E7FAEEF}" type="presParOf" srcId="{40F2D388-A06E-40C9-893A-31478D81D25D}" destId="{EC55BFF9-148B-4759-BEDD-51297E3AC0DB}" srcOrd="1" destOrd="0" presId="urn:microsoft.com/office/officeart/2005/8/layout/radial2"/>
    <dgm:cxn modelId="{5274FB41-1444-4C9A-B380-DE1726EF8266}" type="presParOf" srcId="{E18A702A-CFC9-4FB7-95E1-1E90AFE8DDD8}" destId="{E8524977-45E9-4199-AC22-56FF429FCDCC}" srcOrd="7" destOrd="0" presId="urn:microsoft.com/office/officeart/2005/8/layout/radial2"/>
    <dgm:cxn modelId="{FC268202-65DA-4847-8818-F4D67490C45E}" type="presParOf" srcId="{E18A702A-CFC9-4FB7-95E1-1E90AFE8DDD8}" destId="{F209D3EA-FB24-4BBC-A9E6-AFD4F4F8347F}" srcOrd="8" destOrd="0" presId="urn:microsoft.com/office/officeart/2005/8/layout/radial2"/>
    <dgm:cxn modelId="{CAD3B552-016D-412F-8448-87423183082A}" type="presParOf" srcId="{F209D3EA-FB24-4BBC-A9E6-AFD4F4F8347F}" destId="{B03871F4-312F-4021-B574-1DFDACE2AEB3}" srcOrd="0" destOrd="0" presId="urn:microsoft.com/office/officeart/2005/8/layout/radial2"/>
    <dgm:cxn modelId="{32166C49-7CF3-4206-B738-51EBBDC5332F}" type="presParOf" srcId="{F209D3EA-FB24-4BBC-A9E6-AFD4F4F8347F}" destId="{913CF08D-C854-4029-9123-34309A8828CA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524977-45E9-4199-AC22-56FF429FCDCC}">
      <dsp:nvSpPr>
        <dsp:cNvPr id="0" name=""/>
        <dsp:cNvSpPr/>
      </dsp:nvSpPr>
      <dsp:spPr>
        <a:xfrm rot="3682681">
          <a:off x="1828808" y="3200414"/>
          <a:ext cx="844089" cy="47460"/>
        </a:xfrm>
        <a:custGeom>
          <a:avLst/>
          <a:gdLst/>
          <a:ahLst/>
          <a:cxnLst/>
          <a:rect l="0" t="0" r="0" b="0"/>
          <a:pathLst>
            <a:path>
              <a:moveTo>
                <a:pt x="0" y="23730"/>
              </a:moveTo>
              <a:lnTo>
                <a:pt x="844089" y="2373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5FE226-C745-4EC5-A3B0-1AE89D230B24}">
      <dsp:nvSpPr>
        <dsp:cNvPr id="0" name=""/>
        <dsp:cNvSpPr/>
      </dsp:nvSpPr>
      <dsp:spPr>
        <a:xfrm rot="1312402">
          <a:off x="2292740" y="2592156"/>
          <a:ext cx="603315" cy="47460"/>
        </a:xfrm>
        <a:custGeom>
          <a:avLst/>
          <a:gdLst/>
          <a:ahLst/>
          <a:cxnLst/>
          <a:rect l="0" t="0" r="0" b="0"/>
          <a:pathLst>
            <a:path>
              <a:moveTo>
                <a:pt x="0" y="23730"/>
              </a:moveTo>
              <a:lnTo>
                <a:pt x="603315" y="2373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9B452-1399-418C-9CFE-4A812A9FD094}">
      <dsp:nvSpPr>
        <dsp:cNvPr id="0" name=""/>
        <dsp:cNvSpPr/>
      </dsp:nvSpPr>
      <dsp:spPr>
        <a:xfrm rot="20287598">
          <a:off x="2292740" y="1897648"/>
          <a:ext cx="603315" cy="47460"/>
        </a:xfrm>
        <a:custGeom>
          <a:avLst/>
          <a:gdLst/>
          <a:ahLst/>
          <a:cxnLst/>
          <a:rect l="0" t="0" r="0" b="0"/>
          <a:pathLst>
            <a:path>
              <a:moveTo>
                <a:pt x="0" y="23730"/>
              </a:moveTo>
              <a:lnTo>
                <a:pt x="603315" y="2373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691A6-13C0-440F-9DCD-87F392AB8534}">
      <dsp:nvSpPr>
        <dsp:cNvPr id="0" name=""/>
        <dsp:cNvSpPr/>
      </dsp:nvSpPr>
      <dsp:spPr>
        <a:xfrm rot="17917319">
          <a:off x="1828808" y="1289390"/>
          <a:ext cx="844089" cy="47460"/>
        </a:xfrm>
        <a:custGeom>
          <a:avLst/>
          <a:gdLst/>
          <a:ahLst/>
          <a:cxnLst/>
          <a:rect l="0" t="0" r="0" b="0"/>
          <a:pathLst>
            <a:path>
              <a:moveTo>
                <a:pt x="0" y="23730"/>
              </a:moveTo>
              <a:lnTo>
                <a:pt x="844089" y="2373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1A3FCE-F623-4A90-AF34-07C8554C27E4}">
      <dsp:nvSpPr>
        <dsp:cNvPr id="0" name=""/>
        <dsp:cNvSpPr/>
      </dsp:nvSpPr>
      <dsp:spPr>
        <a:xfrm>
          <a:off x="632396" y="1458986"/>
          <a:ext cx="1671546" cy="167154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EF2A7B-DC74-4E91-948B-840B77186C93}">
      <dsp:nvSpPr>
        <dsp:cNvPr id="0" name=""/>
        <dsp:cNvSpPr/>
      </dsp:nvSpPr>
      <dsp:spPr>
        <a:xfrm>
          <a:off x="2191776" y="1002"/>
          <a:ext cx="1002927" cy="1002927"/>
        </a:xfrm>
        <a:prstGeom prst="ellipse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/>
            <a:t>巡</a:t>
          </a:r>
          <a:endParaRPr lang="zh-TW" sz="4200" kern="1200" dirty="0"/>
        </a:p>
      </dsp:txBody>
      <dsp:txXfrm>
        <a:off x="2338651" y="147877"/>
        <a:ext cx="709177" cy="709177"/>
      </dsp:txXfrm>
    </dsp:sp>
    <dsp:sp modelId="{54F02ED5-AFB5-4BD5-A8B6-4D4970E0F0A0}">
      <dsp:nvSpPr>
        <dsp:cNvPr id="0" name=""/>
        <dsp:cNvSpPr/>
      </dsp:nvSpPr>
      <dsp:spPr>
        <a:xfrm>
          <a:off x="3294996" y="1002"/>
          <a:ext cx="1504391" cy="1002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/>
            <a:t>巡檢容器</a:t>
          </a:r>
          <a:endParaRPr lang="zh-TW" sz="3300" kern="1200" dirty="0"/>
        </a:p>
      </dsp:txBody>
      <dsp:txXfrm>
        <a:off x="3294996" y="1002"/>
        <a:ext cx="1504391" cy="1002927"/>
      </dsp:txXfrm>
    </dsp:sp>
    <dsp:sp modelId="{AD5011C8-9FA8-4651-BDEC-DE486752B780}">
      <dsp:nvSpPr>
        <dsp:cNvPr id="0" name=""/>
        <dsp:cNvSpPr/>
      </dsp:nvSpPr>
      <dsp:spPr>
        <a:xfrm>
          <a:off x="2838238" y="1120707"/>
          <a:ext cx="1002927" cy="1002927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倒</a:t>
          </a:r>
          <a:endParaRPr lang="zh-TW" sz="4200" kern="1200"/>
        </a:p>
      </dsp:txBody>
      <dsp:txXfrm>
        <a:off x="2985113" y="1267582"/>
        <a:ext cx="709177" cy="709177"/>
      </dsp:txXfrm>
    </dsp:sp>
    <dsp:sp modelId="{F211FD0D-64EA-4F31-A669-9A02030A8870}">
      <dsp:nvSpPr>
        <dsp:cNvPr id="0" name=""/>
        <dsp:cNvSpPr/>
      </dsp:nvSpPr>
      <dsp:spPr>
        <a:xfrm>
          <a:off x="3941458" y="1120707"/>
          <a:ext cx="1504391" cy="1002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/>
            <a:t>倒掉積水</a:t>
          </a:r>
          <a:endParaRPr lang="zh-TW" sz="3300" kern="1200" dirty="0"/>
        </a:p>
      </dsp:txBody>
      <dsp:txXfrm>
        <a:off x="3941458" y="1120707"/>
        <a:ext cx="1504391" cy="1002927"/>
      </dsp:txXfrm>
    </dsp:sp>
    <dsp:sp modelId="{1798368B-8A8D-4234-98A4-474D2EC77313}">
      <dsp:nvSpPr>
        <dsp:cNvPr id="0" name=""/>
        <dsp:cNvSpPr/>
      </dsp:nvSpPr>
      <dsp:spPr>
        <a:xfrm>
          <a:off x="2838238" y="2413631"/>
          <a:ext cx="1002927" cy="1002927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清</a:t>
          </a:r>
          <a:endParaRPr lang="zh-TW" sz="4200" kern="1200"/>
        </a:p>
      </dsp:txBody>
      <dsp:txXfrm>
        <a:off x="2985113" y="2560506"/>
        <a:ext cx="709177" cy="709177"/>
      </dsp:txXfrm>
    </dsp:sp>
    <dsp:sp modelId="{EC55BFF9-148B-4759-BEDD-51297E3AC0DB}">
      <dsp:nvSpPr>
        <dsp:cNvPr id="0" name=""/>
        <dsp:cNvSpPr/>
      </dsp:nvSpPr>
      <dsp:spPr>
        <a:xfrm>
          <a:off x="3941458" y="2413631"/>
          <a:ext cx="1504391" cy="1002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/>
            <a:t>清潔容器</a:t>
          </a:r>
          <a:endParaRPr lang="zh-TW" sz="3300" kern="1200" dirty="0"/>
        </a:p>
      </dsp:txBody>
      <dsp:txXfrm>
        <a:off x="3941458" y="2413631"/>
        <a:ext cx="1504391" cy="1002927"/>
      </dsp:txXfrm>
    </dsp:sp>
    <dsp:sp modelId="{B03871F4-312F-4021-B574-1DFDACE2AEB3}">
      <dsp:nvSpPr>
        <dsp:cNvPr id="0" name=""/>
        <dsp:cNvSpPr/>
      </dsp:nvSpPr>
      <dsp:spPr>
        <a:xfrm>
          <a:off x="2191776" y="3533336"/>
          <a:ext cx="1002927" cy="1002927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smtClean="0"/>
            <a:t>刷</a:t>
          </a:r>
          <a:endParaRPr lang="zh-TW" sz="4200" kern="1200"/>
        </a:p>
      </dsp:txBody>
      <dsp:txXfrm>
        <a:off x="2338651" y="3680211"/>
        <a:ext cx="709177" cy="709177"/>
      </dsp:txXfrm>
    </dsp:sp>
    <dsp:sp modelId="{913CF08D-C854-4029-9123-34309A8828CA}">
      <dsp:nvSpPr>
        <dsp:cNvPr id="0" name=""/>
        <dsp:cNvSpPr/>
      </dsp:nvSpPr>
      <dsp:spPr>
        <a:xfrm>
          <a:off x="3294996" y="3533336"/>
          <a:ext cx="1504391" cy="10029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/>
            <a:t>刷除蟲卵</a:t>
          </a:r>
          <a:endParaRPr lang="zh-TW" sz="3300" kern="1200" dirty="0"/>
        </a:p>
      </dsp:txBody>
      <dsp:txXfrm>
        <a:off x="3294996" y="3533336"/>
        <a:ext cx="1504391" cy="10029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禁止標誌 3"/>
          <p:cNvSpPr/>
          <p:nvPr/>
        </p:nvSpPr>
        <p:spPr>
          <a:xfrm>
            <a:off x="2679431" y="2864004"/>
            <a:ext cx="3435532" cy="3370217"/>
          </a:xfrm>
          <a:prstGeom prst="noSmoking">
            <a:avLst>
              <a:gd name="adj" fmla="val 11205"/>
            </a:avLst>
          </a:prstGeom>
          <a:solidFill>
            <a:srgbClr val="FF00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314" l="3970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5333" y="3856780"/>
            <a:ext cx="1569306" cy="138466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314" l="3970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431" y="4611331"/>
            <a:ext cx="1992670" cy="1912394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314" l="3970" r="9635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2795" y="3126196"/>
            <a:ext cx="1569306" cy="138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90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574768642"/>
              </p:ext>
            </p:extLst>
          </p:nvPr>
        </p:nvGraphicFramePr>
        <p:xfrm>
          <a:off x="1306286" y="1341020"/>
          <a:ext cx="6339493" cy="4537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760720" y="4767943"/>
            <a:ext cx="3174275" cy="1606732"/>
          </a:xfrm>
          <a:prstGeom prst="rightArrow">
            <a:avLst/>
          </a:prstGeom>
          <a:solidFill>
            <a:schemeClr val="accent5"/>
          </a:solidFill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2019-10-16T02:08:38Z</dcterms:modified>
</cp:coreProperties>
</file>