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99CC"/>
    <a:srgbClr val="FF33CC"/>
    <a:srgbClr val="3399FF"/>
    <a:srgbClr val="FF6699"/>
    <a:srgbClr val="FF9900"/>
    <a:srgbClr val="FF0066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BFB7C4-30F6-4190-BCB0-02EE6110F828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0861F0C-5592-4CA5-BF47-4182CED65E52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3B33DB53-C707-4ECB-9231-0D06AF89ACEF}" type="parTrans" cxnId="{1F339C30-A818-4BBF-8D17-9735C8F779A7}">
      <dgm:prSet/>
      <dgm:spPr/>
      <dgm:t>
        <a:bodyPr/>
        <a:lstStyle/>
        <a:p>
          <a:endParaRPr lang="zh-TW" altLang="en-US"/>
        </a:p>
      </dgm:t>
    </dgm:pt>
    <dgm:pt modelId="{E1DFE453-3492-497D-9DC7-9E31035D55A4}" type="sibTrans" cxnId="{1F339C30-A818-4BBF-8D17-9735C8F779A7}">
      <dgm:prSet/>
      <dgm:spPr/>
      <dgm:t>
        <a:bodyPr/>
        <a:lstStyle/>
        <a:p>
          <a:endParaRPr lang="zh-TW" altLang="en-US"/>
        </a:p>
      </dgm:t>
    </dgm:pt>
    <dgm:pt modelId="{65F8E39B-FF11-499A-93BA-7962150495AD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BDF20998-2A7B-4236-AFC8-1D7AEF692AF5}" type="parTrans" cxnId="{5BE3E639-E343-4693-9548-488E60855375}">
      <dgm:prSet/>
      <dgm:spPr/>
      <dgm:t>
        <a:bodyPr/>
        <a:lstStyle/>
        <a:p>
          <a:endParaRPr lang="zh-TW" altLang="en-US"/>
        </a:p>
      </dgm:t>
    </dgm:pt>
    <dgm:pt modelId="{5B71908F-B9E4-4482-A1A0-0CE906EEB328}" type="sibTrans" cxnId="{5BE3E639-E343-4693-9548-488E60855375}">
      <dgm:prSet/>
      <dgm:spPr/>
      <dgm:t>
        <a:bodyPr/>
        <a:lstStyle/>
        <a:p>
          <a:endParaRPr lang="zh-TW" altLang="en-US"/>
        </a:p>
      </dgm:t>
    </dgm:pt>
    <dgm:pt modelId="{906DCA30-1E92-4BF5-AA5F-A713596567D6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BE2A563F-ECD2-4D77-BD06-DCE44D4102CA}" type="parTrans" cxnId="{22C8EA4D-4E0C-4CDC-BBA7-A6E1097AE545}">
      <dgm:prSet/>
      <dgm:spPr/>
      <dgm:t>
        <a:bodyPr/>
        <a:lstStyle/>
        <a:p>
          <a:endParaRPr lang="zh-TW" altLang="en-US"/>
        </a:p>
      </dgm:t>
    </dgm:pt>
    <dgm:pt modelId="{4FD4EAE6-1BA3-4248-81D9-DBD5703D0D55}" type="sibTrans" cxnId="{22C8EA4D-4E0C-4CDC-BBA7-A6E1097AE545}">
      <dgm:prSet/>
      <dgm:spPr/>
      <dgm:t>
        <a:bodyPr/>
        <a:lstStyle/>
        <a:p>
          <a:endParaRPr lang="zh-TW" altLang="en-US"/>
        </a:p>
      </dgm:t>
    </dgm:pt>
    <dgm:pt modelId="{F2B58563-68BA-4D99-BA7A-A67A503FA5F4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1554E061-D03F-4882-8871-DD68F584A00E}" type="parTrans" cxnId="{40E1BADE-924D-419E-9EC0-4181966ABBA6}">
      <dgm:prSet/>
      <dgm:spPr/>
      <dgm:t>
        <a:bodyPr/>
        <a:lstStyle/>
        <a:p>
          <a:endParaRPr lang="zh-TW" altLang="en-US"/>
        </a:p>
      </dgm:t>
    </dgm:pt>
    <dgm:pt modelId="{B7A05C1D-F7E2-4243-892B-183D4CDCEB78}" type="sibTrans" cxnId="{40E1BADE-924D-419E-9EC0-4181966ABBA6}">
      <dgm:prSet/>
      <dgm:spPr/>
      <dgm:t>
        <a:bodyPr/>
        <a:lstStyle/>
        <a:p>
          <a:endParaRPr lang="zh-TW" altLang="en-US"/>
        </a:p>
      </dgm:t>
    </dgm:pt>
    <dgm:pt modelId="{D459F84E-38A3-4298-BF25-C1619700E420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D6CBF499-A95B-4851-9600-01281D85261B}" type="parTrans" cxnId="{5CBA6AE7-A5BF-43BF-8E81-24C58B78A3B1}">
      <dgm:prSet/>
      <dgm:spPr/>
      <dgm:t>
        <a:bodyPr/>
        <a:lstStyle/>
        <a:p>
          <a:endParaRPr lang="zh-TW" altLang="en-US"/>
        </a:p>
      </dgm:t>
    </dgm:pt>
    <dgm:pt modelId="{7BD4C203-A82D-4F20-894F-A1D11ED7AFF7}" type="sibTrans" cxnId="{5CBA6AE7-A5BF-43BF-8E81-24C58B78A3B1}">
      <dgm:prSet/>
      <dgm:spPr/>
      <dgm:t>
        <a:bodyPr/>
        <a:lstStyle/>
        <a:p>
          <a:endParaRPr lang="zh-TW" altLang="en-US"/>
        </a:p>
      </dgm:t>
    </dgm:pt>
    <dgm:pt modelId="{9CB898FD-EEBD-45D6-8A48-0849074E922D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3818DC28-39D9-44EE-A94D-4BADE0993192}" type="parTrans" cxnId="{FB7DBB0B-8475-4359-9670-71626B43EA20}">
      <dgm:prSet/>
      <dgm:spPr/>
      <dgm:t>
        <a:bodyPr/>
        <a:lstStyle/>
        <a:p>
          <a:endParaRPr lang="zh-TW" altLang="en-US"/>
        </a:p>
      </dgm:t>
    </dgm:pt>
    <dgm:pt modelId="{DBA881E6-EE35-4D71-B318-F8910F8973C3}" type="sibTrans" cxnId="{FB7DBB0B-8475-4359-9670-71626B43EA20}">
      <dgm:prSet/>
      <dgm:spPr/>
      <dgm:t>
        <a:bodyPr/>
        <a:lstStyle/>
        <a:p>
          <a:endParaRPr lang="zh-TW" altLang="en-US"/>
        </a:p>
      </dgm:t>
    </dgm:pt>
    <dgm:pt modelId="{24373A1D-8B4C-4D09-A34D-FC15049D536B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F67C2AE5-405D-4CE0-95CD-7C2C8C145539}" type="parTrans" cxnId="{4456F13B-5D6B-4BE5-B589-4E0048D67F40}">
      <dgm:prSet/>
      <dgm:spPr/>
      <dgm:t>
        <a:bodyPr/>
        <a:lstStyle/>
        <a:p>
          <a:endParaRPr lang="zh-TW" altLang="en-US"/>
        </a:p>
      </dgm:t>
    </dgm:pt>
    <dgm:pt modelId="{E95911CF-D078-48B3-996C-4E42FD196713}" type="sibTrans" cxnId="{4456F13B-5D6B-4BE5-B589-4E0048D67F40}">
      <dgm:prSet/>
      <dgm:spPr/>
      <dgm:t>
        <a:bodyPr/>
        <a:lstStyle/>
        <a:p>
          <a:endParaRPr lang="zh-TW" altLang="en-US"/>
        </a:p>
      </dgm:t>
    </dgm:pt>
    <dgm:pt modelId="{9953CB56-5311-4335-B475-5F0A5D4B6769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726EDEAB-2253-470A-8245-871769B29868}" type="parTrans" cxnId="{5AB359CF-7AE3-4E8A-BFB0-D371AB81F3D0}">
      <dgm:prSet/>
      <dgm:spPr/>
      <dgm:t>
        <a:bodyPr/>
        <a:lstStyle/>
        <a:p>
          <a:endParaRPr lang="zh-TW" altLang="en-US"/>
        </a:p>
      </dgm:t>
    </dgm:pt>
    <dgm:pt modelId="{F21DF7B1-CE30-4A2F-98ED-7D8020C7F9AC}" type="sibTrans" cxnId="{5AB359CF-7AE3-4E8A-BFB0-D371AB81F3D0}">
      <dgm:prSet/>
      <dgm:spPr/>
      <dgm:t>
        <a:bodyPr/>
        <a:lstStyle/>
        <a:p>
          <a:endParaRPr lang="zh-TW" altLang="en-US"/>
        </a:p>
      </dgm:t>
    </dgm:pt>
    <dgm:pt modelId="{7860B014-648F-4B40-9160-1FFF00EBEF15}" type="pres">
      <dgm:prSet presAssocID="{24BFB7C4-30F6-4190-BCB0-02EE6110F82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120B37C-36FC-4917-9528-DB92420C59D0}" type="pres">
      <dgm:prSet presAssocID="{24BFB7C4-30F6-4190-BCB0-02EE6110F828}" presName="cycle" presStyleCnt="0"/>
      <dgm:spPr/>
      <dgm:t>
        <a:bodyPr/>
        <a:lstStyle/>
        <a:p>
          <a:endParaRPr lang="zh-TW" altLang="en-US"/>
        </a:p>
      </dgm:t>
    </dgm:pt>
    <dgm:pt modelId="{581BF9C2-D850-4BE3-9647-72DDDC9ACE55}" type="pres">
      <dgm:prSet presAssocID="{24BFB7C4-30F6-4190-BCB0-02EE6110F828}" presName="centerShape" presStyleCnt="0"/>
      <dgm:spPr/>
      <dgm:t>
        <a:bodyPr/>
        <a:lstStyle/>
        <a:p>
          <a:endParaRPr lang="zh-TW" altLang="en-US"/>
        </a:p>
      </dgm:t>
    </dgm:pt>
    <dgm:pt modelId="{64C720B0-C249-4170-B198-B545ED208B35}" type="pres">
      <dgm:prSet presAssocID="{24BFB7C4-30F6-4190-BCB0-02EE6110F828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F0C6CDEC-2F1E-40B3-924C-4FF4839596E3}" type="pres">
      <dgm:prSet presAssocID="{24BFB7C4-30F6-4190-BCB0-02EE6110F828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43B0498-1D90-41B3-92AE-7D4ABE968687}" type="pres">
      <dgm:prSet presAssocID="{3B33DB53-C707-4ECB-9231-0D06AF89ACE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6624FAF-7082-4210-8D26-68B23F66D0F2}" type="pres">
      <dgm:prSet presAssocID="{60861F0C-5592-4CA5-BF47-4182CED65E52}" presName="node" presStyleCnt="0"/>
      <dgm:spPr/>
      <dgm:t>
        <a:bodyPr/>
        <a:lstStyle/>
        <a:p>
          <a:endParaRPr lang="zh-TW" altLang="en-US"/>
        </a:p>
      </dgm:t>
    </dgm:pt>
    <dgm:pt modelId="{8418D3F4-8688-4983-9B4C-3E4C0AFE26A7}" type="pres">
      <dgm:prSet presAssocID="{60861F0C-5592-4CA5-BF47-4182CED65E52}" presName="parentNode" presStyleLbl="node1" presStyleIdx="1" presStyleCnt="5" custScaleX="10648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6B70CC-F67C-4F94-8131-D1611153500A}" type="pres">
      <dgm:prSet presAssocID="{60861F0C-5592-4CA5-BF47-4182CED65E5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CA901D-0173-4E45-8889-EE1AF6690034}" type="pres">
      <dgm:prSet presAssocID="{BE2A563F-ECD2-4D77-BD06-DCE44D4102C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E741C75-C45D-4BA5-83C6-DB599EF6BA2A}" type="pres">
      <dgm:prSet presAssocID="{906DCA30-1E92-4BF5-AA5F-A713596567D6}" presName="node" presStyleCnt="0"/>
      <dgm:spPr/>
      <dgm:t>
        <a:bodyPr/>
        <a:lstStyle/>
        <a:p>
          <a:endParaRPr lang="zh-TW" altLang="en-US"/>
        </a:p>
      </dgm:t>
    </dgm:pt>
    <dgm:pt modelId="{96C51208-EA67-4AB7-BE4D-C791E0733685}" type="pres">
      <dgm:prSet presAssocID="{906DCA30-1E92-4BF5-AA5F-A713596567D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98598B-1C9E-4590-B934-DE7C7B5E3F5B}" type="pres">
      <dgm:prSet presAssocID="{906DCA30-1E92-4BF5-AA5F-A713596567D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E5ADF1-749B-4B2F-B306-7A0897F7B2F8}" type="pres">
      <dgm:prSet presAssocID="{D6CBF499-A95B-4851-9600-01281D85261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B765B6B-513F-4CD8-ABEA-15BE3DF2002F}" type="pres">
      <dgm:prSet presAssocID="{D459F84E-38A3-4298-BF25-C1619700E420}" presName="node" presStyleCnt="0"/>
      <dgm:spPr/>
      <dgm:t>
        <a:bodyPr/>
        <a:lstStyle/>
        <a:p>
          <a:endParaRPr lang="zh-TW" altLang="en-US"/>
        </a:p>
      </dgm:t>
    </dgm:pt>
    <dgm:pt modelId="{BB4F3431-01C6-4738-A5A2-2311D373C360}" type="pres">
      <dgm:prSet presAssocID="{D459F84E-38A3-4298-BF25-C1619700E42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7E405B-48C6-4897-B290-CCB698107DF9}" type="pres">
      <dgm:prSet presAssocID="{D459F84E-38A3-4298-BF25-C1619700E42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A3B26A-C6E7-4B2A-AD84-A73DA0ABBE89}" type="pres">
      <dgm:prSet presAssocID="{F67C2AE5-405D-4CE0-95CD-7C2C8C14553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578B5DC-6108-4A16-A939-524F0F8B5AEB}" type="pres">
      <dgm:prSet presAssocID="{24373A1D-8B4C-4D09-A34D-FC15049D536B}" presName="node" presStyleCnt="0"/>
      <dgm:spPr/>
      <dgm:t>
        <a:bodyPr/>
        <a:lstStyle/>
        <a:p>
          <a:endParaRPr lang="zh-TW" altLang="en-US"/>
        </a:p>
      </dgm:t>
    </dgm:pt>
    <dgm:pt modelId="{BC5790DE-E98E-4EB7-92AA-88DCF2A3CE3C}" type="pres">
      <dgm:prSet presAssocID="{24373A1D-8B4C-4D09-A34D-FC15049D536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9296A2-DF11-4DE1-B4D6-967F1FD0C582}" type="pres">
      <dgm:prSet presAssocID="{24373A1D-8B4C-4D09-A34D-FC15049D536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5956722-76C6-46B9-BE30-28086E9E212F}" type="presOf" srcId="{60861F0C-5592-4CA5-BF47-4182CED65E52}" destId="{8418D3F4-8688-4983-9B4C-3E4C0AFE26A7}" srcOrd="0" destOrd="0" presId="urn:microsoft.com/office/officeart/2005/8/layout/radial2"/>
    <dgm:cxn modelId="{22C8EA4D-4E0C-4CDC-BBA7-A6E1097AE545}" srcId="{24BFB7C4-30F6-4190-BCB0-02EE6110F828}" destId="{906DCA30-1E92-4BF5-AA5F-A713596567D6}" srcOrd="1" destOrd="0" parTransId="{BE2A563F-ECD2-4D77-BD06-DCE44D4102CA}" sibTransId="{4FD4EAE6-1BA3-4248-81D9-DBD5703D0D55}"/>
    <dgm:cxn modelId="{5C468910-9738-4262-8D71-9BA776DB1CB2}" type="presOf" srcId="{9953CB56-5311-4335-B475-5F0A5D4B6769}" destId="{CB9296A2-DF11-4DE1-B4D6-967F1FD0C582}" srcOrd="0" destOrd="0" presId="urn:microsoft.com/office/officeart/2005/8/layout/radial2"/>
    <dgm:cxn modelId="{1EB1DA1D-99AF-47BB-8B35-2159CF022E11}" type="presOf" srcId="{65F8E39B-FF11-499A-93BA-7962150495AD}" destId="{746B70CC-F67C-4F94-8131-D1611153500A}" srcOrd="0" destOrd="0" presId="urn:microsoft.com/office/officeart/2005/8/layout/radial2"/>
    <dgm:cxn modelId="{AD948659-3AD1-4CCD-B148-7ECDF71731CD}" type="presOf" srcId="{D6CBF499-A95B-4851-9600-01281D85261B}" destId="{31E5ADF1-749B-4B2F-B306-7A0897F7B2F8}" srcOrd="0" destOrd="0" presId="urn:microsoft.com/office/officeart/2005/8/layout/radial2"/>
    <dgm:cxn modelId="{FB7DBB0B-8475-4359-9670-71626B43EA20}" srcId="{D459F84E-38A3-4298-BF25-C1619700E420}" destId="{9CB898FD-EEBD-45D6-8A48-0849074E922D}" srcOrd="0" destOrd="0" parTransId="{3818DC28-39D9-44EE-A94D-4BADE0993192}" sibTransId="{DBA881E6-EE35-4D71-B318-F8910F8973C3}"/>
    <dgm:cxn modelId="{4456F13B-5D6B-4BE5-B589-4E0048D67F40}" srcId="{24BFB7C4-30F6-4190-BCB0-02EE6110F828}" destId="{24373A1D-8B4C-4D09-A34D-FC15049D536B}" srcOrd="3" destOrd="0" parTransId="{F67C2AE5-405D-4CE0-95CD-7C2C8C145539}" sibTransId="{E95911CF-D078-48B3-996C-4E42FD196713}"/>
    <dgm:cxn modelId="{0FA50A3E-AEC0-4917-88E4-5D6994FFD89F}" type="presOf" srcId="{F67C2AE5-405D-4CE0-95CD-7C2C8C145539}" destId="{A1A3B26A-C6E7-4B2A-AD84-A73DA0ABBE89}" srcOrd="0" destOrd="0" presId="urn:microsoft.com/office/officeart/2005/8/layout/radial2"/>
    <dgm:cxn modelId="{40E1BADE-924D-419E-9EC0-4181966ABBA6}" srcId="{906DCA30-1E92-4BF5-AA5F-A713596567D6}" destId="{F2B58563-68BA-4D99-BA7A-A67A503FA5F4}" srcOrd="0" destOrd="0" parTransId="{1554E061-D03F-4882-8871-DD68F584A00E}" sibTransId="{B7A05C1D-F7E2-4243-892B-183D4CDCEB78}"/>
    <dgm:cxn modelId="{5AB359CF-7AE3-4E8A-BFB0-D371AB81F3D0}" srcId="{24373A1D-8B4C-4D09-A34D-FC15049D536B}" destId="{9953CB56-5311-4335-B475-5F0A5D4B6769}" srcOrd="0" destOrd="0" parTransId="{726EDEAB-2253-470A-8245-871769B29868}" sibTransId="{F21DF7B1-CE30-4A2F-98ED-7D8020C7F9AC}"/>
    <dgm:cxn modelId="{826F4FB2-9C47-4E05-9C51-940C54EDC27C}" type="presOf" srcId="{D459F84E-38A3-4298-BF25-C1619700E420}" destId="{BB4F3431-01C6-4738-A5A2-2311D373C360}" srcOrd="0" destOrd="0" presId="urn:microsoft.com/office/officeart/2005/8/layout/radial2"/>
    <dgm:cxn modelId="{5CBA6AE7-A5BF-43BF-8E81-24C58B78A3B1}" srcId="{24BFB7C4-30F6-4190-BCB0-02EE6110F828}" destId="{D459F84E-38A3-4298-BF25-C1619700E420}" srcOrd="2" destOrd="0" parTransId="{D6CBF499-A95B-4851-9600-01281D85261B}" sibTransId="{7BD4C203-A82D-4F20-894F-A1D11ED7AFF7}"/>
    <dgm:cxn modelId="{CF88426F-4071-4BE4-A68B-455F13365787}" type="presOf" srcId="{906DCA30-1E92-4BF5-AA5F-A713596567D6}" destId="{96C51208-EA67-4AB7-BE4D-C791E0733685}" srcOrd="0" destOrd="0" presId="urn:microsoft.com/office/officeart/2005/8/layout/radial2"/>
    <dgm:cxn modelId="{5E520E09-2C16-4DDF-A23E-CEF08683CAA4}" type="presOf" srcId="{24373A1D-8B4C-4D09-A34D-FC15049D536B}" destId="{BC5790DE-E98E-4EB7-92AA-88DCF2A3CE3C}" srcOrd="0" destOrd="0" presId="urn:microsoft.com/office/officeart/2005/8/layout/radial2"/>
    <dgm:cxn modelId="{B87347EF-4FFF-4C92-9FD2-730D0180D1CA}" type="presOf" srcId="{F2B58563-68BA-4D99-BA7A-A67A503FA5F4}" destId="{BA98598B-1C9E-4590-B934-DE7C7B5E3F5B}" srcOrd="0" destOrd="0" presId="urn:microsoft.com/office/officeart/2005/8/layout/radial2"/>
    <dgm:cxn modelId="{B98691BE-DD24-48DE-8AE9-58189D79DB97}" type="presOf" srcId="{3B33DB53-C707-4ECB-9231-0D06AF89ACEF}" destId="{A43B0498-1D90-41B3-92AE-7D4ABE968687}" srcOrd="0" destOrd="0" presId="urn:microsoft.com/office/officeart/2005/8/layout/radial2"/>
    <dgm:cxn modelId="{E7FAC777-11FE-4CE6-947B-71B812800E5C}" type="presOf" srcId="{BE2A563F-ECD2-4D77-BD06-DCE44D4102CA}" destId="{D5CA901D-0173-4E45-8889-EE1AF6690034}" srcOrd="0" destOrd="0" presId="urn:microsoft.com/office/officeart/2005/8/layout/radial2"/>
    <dgm:cxn modelId="{5BE3E639-E343-4693-9548-488E60855375}" srcId="{60861F0C-5592-4CA5-BF47-4182CED65E52}" destId="{65F8E39B-FF11-499A-93BA-7962150495AD}" srcOrd="0" destOrd="0" parTransId="{BDF20998-2A7B-4236-AFC8-1D7AEF692AF5}" sibTransId="{5B71908F-B9E4-4482-A1A0-0CE906EEB328}"/>
    <dgm:cxn modelId="{1F339C30-A818-4BBF-8D17-9735C8F779A7}" srcId="{24BFB7C4-30F6-4190-BCB0-02EE6110F828}" destId="{60861F0C-5592-4CA5-BF47-4182CED65E52}" srcOrd="0" destOrd="0" parTransId="{3B33DB53-C707-4ECB-9231-0D06AF89ACEF}" sibTransId="{E1DFE453-3492-497D-9DC7-9E31035D55A4}"/>
    <dgm:cxn modelId="{FCDC8B76-35B1-4665-920E-CBF79F41B59E}" type="presOf" srcId="{24BFB7C4-30F6-4190-BCB0-02EE6110F828}" destId="{7860B014-648F-4B40-9160-1FFF00EBEF15}" srcOrd="0" destOrd="0" presId="urn:microsoft.com/office/officeart/2005/8/layout/radial2"/>
    <dgm:cxn modelId="{4FCE2386-277D-4882-A9E3-4026C464BA7F}" type="presOf" srcId="{9CB898FD-EEBD-45D6-8A48-0849074E922D}" destId="{E27E405B-48C6-4897-B290-CCB698107DF9}" srcOrd="0" destOrd="0" presId="urn:microsoft.com/office/officeart/2005/8/layout/radial2"/>
    <dgm:cxn modelId="{274D6F07-BAD7-4BE6-AC1F-5404DBD72470}" type="presParOf" srcId="{7860B014-648F-4B40-9160-1FFF00EBEF15}" destId="{9120B37C-36FC-4917-9528-DB92420C59D0}" srcOrd="0" destOrd="0" presId="urn:microsoft.com/office/officeart/2005/8/layout/radial2"/>
    <dgm:cxn modelId="{476BDFB4-4B4D-44B6-B7C0-B840D5B3611B}" type="presParOf" srcId="{9120B37C-36FC-4917-9528-DB92420C59D0}" destId="{581BF9C2-D850-4BE3-9647-72DDDC9ACE55}" srcOrd="0" destOrd="0" presId="urn:microsoft.com/office/officeart/2005/8/layout/radial2"/>
    <dgm:cxn modelId="{70C12E5E-8D60-4397-8AD0-24259084F4E3}" type="presParOf" srcId="{581BF9C2-D850-4BE3-9647-72DDDC9ACE55}" destId="{64C720B0-C249-4170-B198-B545ED208B35}" srcOrd="0" destOrd="0" presId="urn:microsoft.com/office/officeart/2005/8/layout/radial2"/>
    <dgm:cxn modelId="{89EC87C0-A9E8-4CEF-A9A6-3B3C215F2348}" type="presParOf" srcId="{581BF9C2-D850-4BE3-9647-72DDDC9ACE55}" destId="{F0C6CDEC-2F1E-40B3-924C-4FF4839596E3}" srcOrd="1" destOrd="0" presId="urn:microsoft.com/office/officeart/2005/8/layout/radial2"/>
    <dgm:cxn modelId="{E5AAAD28-FA85-4891-9E2C-C8EF81EF93DD}" type="presParOf" srcId="{9120B37C-36FC-4917-9528-DB92420C59D0}" destId="{A43B0498-1D90-41B3-92AE-7D4ABE968687}" srcOrd="1" destOrd="0" presId="urn:microsoft.com/office/officeart/2005/8/layout/radial2"/>
    <dgm:cxn modelId="{0F598B7B-68ED-4510-89EF-F2B97A9A5650}" type="presParOf" srcId="{9120B37C-36FC-4917-9528-DB92420C59D0}" destId="{F6624FAF-7082-4210-8D26-68B23F66D0F2}" srcOrd="2" destOrd="0" presId="urn:microsoft.com/office/officeart/2005/8/layout/radial2"/>
    <dgm:cxn modelId="{19E79E2F-5822-4F45-979C-806E18CD580B}" type="presParOf" srcId="{F6624FAF-7082-4210-8D26-68B23F66D0F2}" destId="{8418D3F4-8688-4983-9B4C-3E4C0AFE26A7}" srcOrd="0" destOrd="0" presId="urn:microsoft.com/office/officeart/2005/8/layout/radial2"/>
    <dgm:cxn modelId="{3FDB7DA8-C46F-436F-B0A4-8AF876925E16}" type="presParOf" srcId="{F6624FAF-7082-4210-8D26-68B23F66D0F2}" destId="{746B70CC-F67C-4F94-8131-D1611153500A}" srcOrd="1" destOrd="0" presId="urn:microsoft.com/office/officeart/2005/8/layout/radial2"/>
    <dgm:cxn modelId="{B0F420BF-1E27-442E-AD96-4EA157C450E8}" type="presParOf" srcId="{9120B37C-36FC-4917-9528-DB92420C59D0}" destId="{D5CA901D-0173-4E45-8889-EE1AF6690034}" srcOrd="3" destOrd="0" presId="urn:microsoft.com/office/officeart/2005/8/layout/radial2"/>
    <dgm:cxn modelId="{D9057106-3F3A-41E5-9636-B45310A79246}" type="presParOf" srcId="{9120B37C-36FC-4917-9528-DB92420C59D0}" destId="{9E741C75-C45D-4BA5-83C6-DB599EF6BA2A}" srcOrd="4" destOrd="0" presId="urn:microsoft.com/office/officeart/2005/8/layout/radial2"/>
    <dgm:cxn modelId="{AF2CBE1B-3BAE-456F-823A-9499C07B8B50}" type="presParOf" srcId="{9E741C75-C45D-4BA5-83C6-DB599EF6BA2A}" destId="{96C51208-EA67-4AB7-BE4D-C791E0733685}" srcOrd="0" destOrd="0" presId="urn:microsoft.com/office/officeart/2005/8/layout/radial2"/>
    <dgm:cxn modelId="{D357E428-65AF-4CAC-B616-4F0E970D525A}" type="presParOf" srcId="{9E741C75-C45D-4BA5-83C6-DB599EF6BA2A}" destId="{BA98598B-1C9E-4590-B934-DE7C7B5E3F5B}" srcOrd="1" destOrd="0" presId="urn:microsoft.com/office/officeart/2005/8/layout/radial2"/>
    <dgm:cxn modelId="{CDD7B167-1303-471C-B55C-98FFCD4B39DD}" type="presParOf" srcId="{9120B37C-36FC-4917-9528-DB92420C59D0}" destId="{31E5ADF1-749B-4B2F-B306-7A0897F7B2F8}" srcOrd="5" destOrd="0" presId="urn:microsoft.com/office/officeart/2005/8/layout/radial2"/>
    <dgm:cxn modelId="{A9DC4552-5311-477F-AA04-FC683F7EF93D}" type="presParOf" srcId="{9120B37C-36FC-4917-9528-DB92420C59D0}" destId="{AB765B6B-513F-4CD8-ABEA-15BE3DF2002F}" srcOrd="6" destOrd="0" presId="urn:microsoft.com/office/officeart/2005/8/layout/radial2"/>
    <dgm:cxn modelId="{E545B60B-1602-42DF-BF30-BCC1D7B82A44}" type="presParOf" srcId="{AB765B6B-513F-4CD8-ABEA-15BE3DF2002F}" destId="{BB4F3431-01C6-4738-A5A2-2311D373C360}" srcOrd="0" destOrd="0" presId="urn:microsoft.com/office/officeart/2005/8/layout/radial2"/>
    <dgm:cxn modelId="{2B591404-13AB-4EF4-8895-B247CC8EAAB9}" type="presParOf" srcId="{AB765B6B-513F-4CD8-ABEA-15BE3DF2002F}" destId="{E27E405B-48C6-4897-B290-CCB698107DF9}" srcOrd="1" destOrd="0" presId="urn:microsoft.com/office/officeart/2005/8/layout/radial2"/>
    <dgm:cxn modelId="{90EC0681-5DEE-4FD5-9417-7AEFD9B5F6BD}" type="presParOf" srcId="{9120B37C-36FC-4917-9528-DB92420C59D0}" destId="{A1A3B26A-C6E7-4B2A-AD84-A73DA0ABBE89}" srcOrd="7" destOrd="0" presId="urn:microsoft.com/office/officeart/2005/8/layout/radial2"/>
    <dgm:cxn modelId="{0F29FC4F-071F-48BF-91C6-EF2A460CC967}" type="presParOf" srcId="{9120B37C-36FC-4917-9528-DB92420C59D0}" destId="{D578B5DC-6108-4A16-A939-524F0F8B5AEB}" srcOrd="8" destOrd="0" presId="urn:microsoft.com/office/officeart/2005/8/layout/radial2"/>
    <dgm:cxn modelId="{8C5828E0-935F-4236-9E00-0FDB9DF57A79}" type="presParOf" srcId="{D578B5DC-6108-4A16-A939-524F0F8B5AEB}" destId="{BC5790DE-E98E-4EB7-92AA-88DCF2A3CE3C}" srcOrd="0" destOrd="0" presId="urn:microsoft.com/office/officeart/2005/8/layout/radial2"/>
    <dgm:cxn modelId="{C65220FC-5ACD-4CF4-94CC-6AF6240D98AD}" type="presParOf" srcId="{D578B5DC-6108-4A16-A939-524F0F8B5AEB}" destId="{CB9296A2-DF11-4DE1-B4D6-967F1FD0C58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A3B26A-C6E7-4B2A-AD84-A73DA0ABBE89}">
      <dsp:nvSpPr>
        <dsp:cNvPr id="0" name=""/>
        <dsp:cNvSpPr/>
      </dsp:nvSpPr>
      <dsp:spPr>
        <a:xfrm rot="3682444">
          <a:off x="1644035" y="3056932"/>
          <a:ext cx="806864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806864" y="24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E5ADF1-749B-4B2F-B306-7A0897F7B2F8}">
      <dsp:nvSpPr>
        <dsp:cNvPr id="0" name=""/>
        <dsp:cNvSpPr/>
      </dsp:nvSpPr>
      <dsp:spPr>
        <a:xfrm rot="1312286">
          <a:off x="2087296" y="2475689"/>
          <a:ext cx="576878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576878" y="24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A901D-0173-4E45-8889-EE1AF6690034}">
      <dsp:nvSpPr>
        <dsp:cNvPr id="0" name=""/>
        <dsp:cNvSpPr/>
      </dsp:nvSpPr>
      <dsp:spPr>
        <a:xfrm rot="20287714">
          <a:off x="2087296" y="1812047"/>
          <a:ext cx="576878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576878" y="24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3B0498-1D90-41B3-92AE-7D4ABE968687}">
      <dsp:nvSpPr>
        <dsp:cNvPr id="0" name=""/>
        <dsp:cNvSpPr/>
      </dsp:nvSpPr>
      <dsp:spPr>
        <a:xfrm rot="17905343">
          <a:off x="1642567" y="1234087"/>
          <a:ext cx="797843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797843" y="24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6CDEC-2F1E-40B3-924C-4FF4839596E3}">
      <dsp:nvSpPr>
        <dsp:cNvPr id="0" name=""/>
        <dsp:cNvSpPr/>
      </dsp:nvSpPr>
      <dsp:spPr>
        <a:xfrm>
          <a:off x="750621" y="1369942"/>
          <a:ext cx="1596983" cy="159698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8D3F4-8688-4983-9B4C-3E4C0AFE26A7}">
      <dsp:nvSpPr>
        <dsp:cNvPr id="0" name=""/>
        <dsp:cNvSpPr/>
      </dsp:nvSpPr>
      <dsp:spPr>
        <a:xfrm>
          <a:off x="1952345" y="1622"/>
          <a:ext cx="1020328" cy="958190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sz="40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101769" y="141946"/>
        <a:ext cx="721480" cy="677542"/>
      </dsp:txXfrm>
    </dsp:sp>
    <dsp:sp modelId="{746B70CC-F67C-4F94-8131-D1611153500A}">
      <dsp:nvSpPr>
        <dsp:cNvPr id="0" name=""/>
        <dsp:cNvSpPr/>
      </dsp:nvSpPr>
      <dsp:spPr>
        <a:xfrm>
          <a:off x="2990820" y="1622"/>
          <a:ext cx="1530493" cy="95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巡檢容器</a:t>
          </a:r>
          <a:endParaRPr lang="zh-TW" sz="3100" kern="1200" dirty="0"/>
        </a:p>
      </dsp:txBody>
      <dsp:txXfrm>
        <a:off x="2990820" y="1622"/>
        <a:ext cx="1530493" cy="958190"/>
      </dsp:txXfrm>
    </dsp:sp>
    <dsp:sp modelId="{96C51208-EA67-4AB7-BE4D-C791E0733685}">
      <dsp:nvSpPr>
        <dsp:cNvPr id="0" name=""/>
        <dsp:cNvSpPr/>
      </dsp:nvSpPr>
      <dsp:spPr>
        <a:xfrm>
          <a:off x="2608929" y="1071591"/>
          <a:ext cx="958190" cy="958190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倒</a:t>
          </a:r>
          <a:endParaRPr lang="zh-TW" sz="4000" kern="1200" dirty="0"/>
        </a:p>
      </dsp:txBody>
      <dsp:txXfrm>
        <a:off x="2749253" y="1211915"/>
        <a:ext cx="677542" cy="677542"/>
      </dsp:txXfrm>
    </dsp:sp>
    <dsp:sp modelId="{BA98598B-1C9E-4590-B934-DE7C7B5E3F5B}">
      <dsp:nvSpPr>
        <dsp:cNvPr id="0" name=""/>
        <dsp:cNvSpPr/>
      </dsp:nvSpPr>
      <dsp:spPr>
        <a:xfrm>
          <a:off x="3662939" y="1071591"/>
          <a:ext cx="1437285" cy="95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倒掉積水</a:t>
          </a:r>
          <a:endParaRPr lang="zh-TW" sz="3100" kern="1200" dirty="0"/>
        </a:p>
      </dsp:txBody>
      <dsp:txXfrm>
        <a:off x="3662939" y="1071591"/>
        <a:ext cx="1437285" cy="958190"/>
      </dsp:txXfrm>
    </dsp:sp>
    <dsp:sp modelId="{BB4F3431-01C6-4738-A5A2-2311D373C360}">
      <dsp:nvSpPr>
        <dsp:cNvPr id="0" name=""/>
        <dsp:cNvSpPr/>
      </dsp:nvSpPr>
      <dsp:spPr>
        <a:xfrm>
          <a:off x="2608929" y="2307085"/>
          <a:ext cx="958190" cy="958190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清</a:t>
          </a:r>
          <a:endParaRPr lang="zh-TW" sz="4000" kern="1200" dirty="0"/>
        </a:p>
      </dsp:txBody>
      <dsp:txXfrm>
        <a:off x="2749253" y="2447409"/>
        <a:ext cx="677542" cy="677542"/>
      </dsp:txXfrm>
    </dsp:sp>
    <dsp:sp modelId="{E27E405B-48C6-4897-B290-CCB698107DF9}">
      <dsp:nvSpPr>
        <dsp:cNvPr id="0" name=""/>
        <dsp:cNvSpPr/>
      </dsp:nvSpPr>
      <dsp:spPr>
        <a:xfrm>
          <a:off x="3662939" y="2307085"/>
          <a:ext cx="1437285" cy="95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清潔容器</a:t>
          </a:r>
          <a:endParaRPr lang="zh-TW" sz="3100" kern="1200" dirty="0"/>
        </a:p>
      </dsp:txBody>
      <dsp:txXfrm>
        <a:off x="3662939" y="2307085"/>
        <a:ext cx="1437285" cy="958190"/>
      </dsp:txXfrm>
    </dsp:sp>
    <dsp:sp modelId="{BC5790DE-E98E-4EB7-92AA-88DCF2A3CE3C}">
      <dsp:nvSpPr>
        <dsp:cNvPr id="0" name=""/>
        <dsp:cNvSpPr/>
      </dsp:nvSpPr>
      <dsp:spPr>
        <a:xfrm>
          <a:off x="1991182" y="3377055"/>
          <a:ext cx="958190" cy="958190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/>
            <a:t>刷</a:t>
          </a:r>
          <a:endParaRPr lang="zh-TW" sz="4000" kern="1200"/>
        </a:p>
      </dsp:txBody>
      <dsp:txXfrm>
        <a:off x="2131506" y="3517379"/>
        <a:ext cx="677542" cy="677542"/>
      </dsp:txXfrm>
    </dsp:sp>
    <dsp:sp modelId="{CB9296A2-DF11-4DE1-B4D6-967F1FD0C582}">
      <dsp:nvSpPr>
        <dsp:cNvPr id="0" name=""/>
        <dsp:cNvSpPr/>
      </dsp:nvSpPr>
      <dsp:spPr>
        <a:xfrm>
          <a:off x="3045191" y="3377055"/>
          <a:ext cx="1437285" cy="95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刷除蟲卵</a:t>
          </a:r>
          <a:endParaRPr lang="zh-TW" sz="3100" kern="1200" dirty="0"/>
        </a:p>
      </dsp:txBody>
      <dsp:txXfrm>
        <a:off x="3045191" y="3377055"/>
        <a:ext cx="1437285" cy="9581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 rot="273020">
            <a:off x="2299766" y="2930206"/>
            <a:ext cx="4351204" cy="3761120"/>
          </a:xfrm>
          <a:prstGeom prst="noSmoking">
            <a:avLst>
              <a:gd name="adj" fmla="val 11692"/>
            </a:avLst>
          </a:prstGeom>
          <a:solidFill>
            <a:srgbClr val="FF99CC"/>
          </a:solidFill>
          <a:ln>
            <a:solidFill>
              <a:srgbClr val="9999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" name="五角星形 2"/>
          <p:cNvSpPr/>
          <p:nvPr/>
        </p:nvSpPr>
        <p:spPr>
          <a:xfrm>
            <a:off x="8177349" y="744583"/>
            <a:ext cx="470262" cy="418011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8573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83851">
            <a:off x="1214319" y="2571620"/>
            <a:ext cx="2840742" cy="23500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427" b="98573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95476">
            <a:off x="4081405" y="4367194"/>
            <a:ext cx="2361214" cy="195332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8573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5642">
            <a:off x="4847011" y="2289282"/>
            <a:ext cx="2715649" cy="2246529"/>
          </a:xfrm>
          <a:prstGeom prst="rect">
            <a:avLst/>
          </a:prstGeom>
        </p:spPr>
      </p:pic>
      <p:sp>
        <p:nvSpPr>
          <p:cNvPr id="6" name="五角星形 5"/>
          <p:cNvSpPr/>
          <p:nvPr/>
        </p:nvSpPr>
        <p:spPr>
          <a:xfrm>
            <a:off x="3108960" y="522514"/>
            <a:ext cx="470263" cy="431074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五角星形 8"/>
          <p:cNvSpPr/>
          <p:nvPr/>
        </p:nvSpPr>
        <p:spPr>
          <a:xfrm>
            <a:off x="418011" y="156754"/>
            <a:ext cx="373566" cy="36576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五角星形 9"/>
          <p:cNvSpPr/>
          <p:nvPr/>
        </p:nvSpPr>
        <p:spPr>
          <a:xfrm>
            <a:off x="2157429" y="300446"/>
            <a:ext cx="350640" cy="343022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五角星形 11"/>
          <p:cNvSpPr/>
          <p:nvPr/>
        </p:nvSpPr>
        <p:spPr>
          <a:xfrm>
            <a:off x="5159829" y="522514"/>
            <a:ext cx="418011" cy="326572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一般五邊形 3"/>
          <p:cNvSpPr/>
          <p:nvPr/>
        </p:nvSpPr>
        <p:spPr>
          <a:xfrm>
            <a:off x="6975566" y="979714"/>
            <a:ext cx="1163720" cy="1110343"/>
          </a:xfrm>
          <a:prstGeom prst="pentagon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66370917"/>
              </p:ext>
            </p:extLst>
          </p:nvPr>
        </p:nvGraphicFramePr>
        <p:xfrm>
          <a:off x="1259356" y="1541418"/>
          <a:ext cx="5850846" cy="4336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五角星形 4"/>
          <p:cNvSpPr/>
          <p:nvPr/>
        </p:nvSpPr>
        <p:spPr>
          <a:xfrm rot="20054932">
            <a:off x="88568" y="-50085"/>
            <a:ext cx="2088519" cy="1727239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FF00"/>
              </a:solidFill>
            </a:endParaRPr>
          </a:p>
        </p:txBody>
      </p:sp>
      <p:sp>
        <p:nvSpPr>
          <p:cNvPr id="3" name="向右箭號 2">
            <a:hlinkClick r:id="rId8"/>
          </p:cNvPr>
          <p:cNvSpPr/>
          <p:nvPr/>
        </p:nvSpPr>
        <p:spPr>
          <a:xfrm>
            <a:off x="6313367" y="4659289"/>
            <a:ext cx="2664823" cy="1410789"/>
          </a:xfrm>
          <a:prstGeom prst="rightArrow">
            <a:avLst/>
          </a:prstGeom>
          <a:solidFill>
            <a:srgbClr val="FF99CC"/>
          </a:solidFill>
          <a:ln w="38100">
            <a:solidFill>
              <a:srgbClr val="9999FF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文鼎中特圓</vt:lpstr>
      <vt:lpstr>文鼎俏黑體P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2019-10-16T02:14:16Z</dcterms:modified>
</cp:coreProperties>
</file>