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61" r:id="rId4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3399FF"/>
    <a:srgbClr val="FF6600"/>
    <a:srgbClr val="FF33CC"/>
    <a:srgbClr val="FF6699"/>
    <a:srgbClr val="FF9900"/>
    <a:srgbClr val="9999FF"/>
    <a:srgbClr val="FF99CC"/>
    <a:srgbClr val="FF9999"/>
    <a:srgbClr val="FF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09" autoAdjust="0"/>
    <p:restoredTop sz="94660"/>
  </p:normalViewPr>
  <p:slideViewPr>
    <p:cSldViewPr snapToGrid="0">
      <p:cViewPr varScale="1">
        <p:scale>
          <a:sx n="73" d="100"/>
          <a:sy n="73" d="100"/>
        </p:scale>
        <p:origin x="1194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56C9743-95EE-4AB5-9BB8-A2AA814DF28A}" type="doc">
      <dgm:prSet loTypeId="urn:microsoft.com/office/officeart/2005/8/layout/radial2" loCatId="relationship" qsTypeId="urn:microsoft.com/office/officeart/2009/2/quickstyle/3d8" qsCatId="3D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8A8A78EA-AEFA-4333-8689-098360102368}">
      <dgm:prSet/>
      <dgm:spPr>
        <a:solidFill>
          <a:srgbClr val="C0000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巡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354D74B-C007-4114-95F3-711D03026029}" type="parTrans" cxnId="{17613615-F285-4A3F-BEEC-5CBEE063F8E8}">
      <dgm:prSet/>
      <dgm:spPr/>
      <dgm:t>
        <a:bodyPr/>
        <a:lstStyle/>
        <a:p>
          <a:endParaRPr lang="zh-TW" altLang="en-US"/>
        </a:p>
      </dgm:t>
    </dgm:pt>
    <dgm:pt modelId="{C621FB1A-BB45-4CB9-B3C8-8788B59F8F0D}" type="sibTrans" cxnId="{17613615-F285-4A3F-BEEC-5CBEE063F8E8}">
      <dgm:prSet/>
      <dgm:spPr/>
      <dgm:t>
        <a:bodyPr/>
        <a:lstStyle/>
        <a:p>
          <a:endParaRPr lang="zh-TW" altLang="en-US"/>
        </a:p>
      </dgm:t>
    </dgm:pt>
    <dgm:pt modelId="{25BF6D53-C57F-4E57-BEF7-E6C0C8026E86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巡檢容器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1E6FF9DB-F198-4D35-9D4C-8CE3635DADB1}" type="parTrans" cxnId="{9D141BA7-9AA3-4EBE-B926-11AEB11FDAE9}">
      <dgm:prSet/>
      <dgm:spPr/>
      <dgm:t>
        <a:bodyPr/>
        <a:lstStyle/>
        <a:p>
          <a:endParaRPr lang="zh-TW" altLang="en-US"/>
        </a:p>
      </dgm:t>
    </dgm:pt>
    <dgm:pt modelId="{90C5C532-BACE-4A2E-8E58-BC4D230D7861}" type="sibTrans" cxnId="{9D141BA7-9AA3-4EBE-B926-11AEB11FDAE9}">
      <dgm:prSet/>
      <dgm:spPr/>
      <dgm:t>
        <a:bodyPr/>
        <a:lstStyle/>
        <a:p>
          <a:endParaRPr lang="zh-TW" altLang="en-US"/>
        </a:p>
      </dgm:t>
    </dgm:pt>
    <dgm:pt modelId="{85A13E5D-5C18-4B75-BF6C-FAA9326002DD}">
      <dgm:prSet/>
      <dgm:spPr>
        <a:solidFill>
          <a:srgbClr val="FF660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倒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5AC6D807-0850-45D7-93B1-A487851AAF2D}" type="parTrans" cxnId="{6B50BD5E-D6BA-4568-B3EF-6388E28B4BA4}">
      <dgm:prSet/>
      <dgm:spPr/>
      <dgm:t>
        <a:bodyPr/>
        <a:lstStyle/>
        <a:p>
          <a:endParaRPr lang="zh-TW" altLang="en-US"/>
        </a:p>
      </dgm:t>
    </dgm:pt>
    <dgm:pt modelId="{0C41BAE9-ADDD-4C42-93B2-76C8586C99E7}" type="sibTrans" cxnId="{6B50BD5E-D6BA-4568-B3EF-6388E28B4BA4}">
      <dgm:prSet/>
      <dgm:spPr/>
      <dgm:t>
        <a:bodyPr/>
        <a:lstStyle/>
        <a:p>
          <a:endParaRPr lang="zh-TW" altLang="en-US"/>
        </a:p>
      </dgm:t>
    </dgm:pt>
    <dgm:pt modelId="{CEC412A4-787F-4388-91C0-F0C3B8859538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倒掉積水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57A0CE5-BF38-48BE-AC37-BCBCB3AA1FFE}" type="parTrans" cxnId="{3763DB9F-C526-463C-A0A3-627FA939BE4A}">
      <dgm:prSet/>
      <dgm:spPr/>
      <dgm:t>
        <a:bodyPr/>
        <a:lstStyle/>
        <a:p>
          <a:endParaRPr lang="zh-TW" altLang="en-US"/>
        </a:p>
      </dgm:t>
    </dgm:pt>
    <dgm:pt modelId="{A5E548A0-E9BA-4E32-BD6B-4C40314075B2}" type="sibTrans" cxnId="{3763DB9F-C526-463C-A0A3-627FA939BE4A}">
      <dgm:prSet/>
      <dgm:spPr/>
      <dgm:t>
        <a:bodyPr/>
        <a:lstStyle/>
        <a:p>
          <a:endParaRPr lang="zh-TW" altLang="en-US"/>
        </a:p>
      </dgm:t>
    </dgm:pt>
    <dgm:pt modelId="{99E88D79-4064-4770-91C5-7FE262327C17}">
      <dgm:prSet/>
      <dgm:spPr>
        <a:solidFill>
          <a:srgbClr val="FFFF00"/>
        </a:solidFill>
      </dgm:spPr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清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7A5C9CAF-A709-4948-BE1E-044F448EA5FD}" type="parTrans" cxnId="{0994D5A8-9E1B-4183-A792-4DD6E5530FC0}">
      <dgm:prSet/>
      <dgm:spPr/>
      <dgm:t>
        <a:bodyPr/>
        <a:lstStyle/>
        <a:p>
          <a:endParaRPr lang="zh-TW" altLang="en-US"/>
        </a:p>
      </dgm:t>
    </dgm:pt>
    <dgm:pt modelId="{CE0625EA-FE43-41A1-AE11-2BD33CA54DB5}" type="sibTrans" cxnId="{0994D5A8-9E1B-4183-A792-4DD6E5530FC0}">
      <dgm:prSet/>
      <dgm:spPr/>
      <dgm:t>
        <a:bodyPr/>
        <a:lstStyle/>
        <a:p>
          <a:endParaRPr lang="zh-TW" altLang="en-US"/>
        </a:p>
      </dgm:t>
    </dgm:pt>
    <dgm:pt modelId="{E18D9460-DF0A-477F-BBB6-059E10D57F02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清潔容器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FC95324A-516F-4BC7-94F4-F02597E81D92}" type="parTrans" cxnId="{585CE2D0-821F-429E-A09B-05D623A66354}">
      <dgm:prSet/>
      <dgm:spPr/>
      <dgm:t>
        <a:bodyPr/>
        <a:lstStyle/>
        <a:p>
          <a:endParaRPr lang="zh-TW" altLang="en-US"/>
        </a:p>
      </dgm:t>
    </dgm:pt>
    <dgm:pt modelId="{735066D5-256F-4980-A755-955507FB8D06}" type="sibTrans" cxnId="{585CE2D0-821F-429E-A09B-05D623A66354}">
      <dgm:prSet/>
      <dgm:spPr/>
      <dgm:t>
        <a:bodyPr/>
        <a:lstStyle/>
        <a:p>
          <a:endParaRPr lang="zh-TW" altLang="en-US"/>
        </a:p>
      </dgm:t>
    </dgm:pt>
    <dgm:pt modelId="{4E673BBE-85EE-450B-AB4C-40E824D37950}">
      <dgm:prSet/>
      <dgm:spPr/>
      <dgm:t>
        <a:bodyPr/>
        <a:lstStyle/>
        <a:p>
          <a:pPr rtl="0"/>
          <a:r>
            <a:rPr lang="zh-TW" b="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刷</a:t>
          </a:r>
          <a:endParaRPr lang="zh-TW" b="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C455E217-7888-421A-B257-D6B5A3520B0D}" type="parTrans" cxnId="{F549B877-3CB7-4777-8ED6-374E67E52212}">
      <dgm:prSet/>
      <dgm:spPr/>
      <dgm:t>
        <a:bodyPr/>
        <a:lstStyle/>
        <a:p>
          <a:endParaRPr lang="zh-TW" altLang="en-US"/>
        </a:p>
      </dgm:t>
    </dgm:pt>
    <dgm:pt modelId="{2CF3753C-D30F-462A-8A7A-D6AEE9EFD55E}" type="sibTrans" cxnId="{F549B877-3CB7-4777-8ED6-374E67E52212}">
      <dgm:prSet/>
      <dgm:spPr/>
      <dgm:t>
        <a:bodyPr/>
        <a:lstStyle/>
        <a:p>
          <a:endParaRPr lang="zh-TW" altLang="en-US"/>
        </a:p>
      </dgm:t>
    </dgm:pt>
    <dgm:pt modelId="{D6E98328-224B-4E87-B2BD-13303421831A}">
      <dgm:prSet/>
      <dgm:spPr/>
      <dgm:t>
        <a:bodyPr/>
        <a:lstStyle/>
        <a:p>
          <a:pPr rtl="0"/>
          <a:r>
            <a:rPr lang="zh-TW" b="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刷除蟲卵</a:t>
          </a:r>
          <a:endParaRPr lang="zh-TW" b="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gm:t>
    </dgm:pt>
    <dgm:pt modelId="{D3E4FF94-7E97-4602-A0F5-669195057E80}" type="parTrans" cxnId="{0D808C8D-FBDA-4DD8-8CC7-9873452C3103}">
      <dgm:prSet/>
      <dgm:spPr/>
      <dgm:t>
        <a:bodyPr/>
        <a:lstStyle/>
        <a:p>
          <a:endParaRPr lang="zh-TW" altLang="en-US"/>
        </a:p>
      </dgm:t>
    </dgm:pt>
    <dgm:pt modelId="{9B209417-B99C-4DDA-AE51-4FA6ABA85458}" type="sibTrans" cxnId="{0D808C8D-FBDA-4DD8-8CC7-9873452C3103}">
      <dgm:prSet/>
      <dgm:spPr/>
      <dgm:t>
        <a:bodyPr/>
        <a:lstStyle/>
        <a:p>
          <a:endParaRPr lang="zh-TW" altLang="en-US"/>
        </a:p>
      </dgm:t>
    </dgm:pt>
    <dgm:pt modelId="{AC810015-7C90-4571-BE7E-3426DC9C50CD}" type="pres">
      <dgm:prSet presAssocID="{556C9743-95EE-4AB5-9BB8-A2AA814DF28A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8ADF79E5-8436-4AAA-8959-42CCE4F547B7}" type="pres">
      <dgm:prSet presAssocID="{556C9743-95EE-4AB5-9BB8-A2AA814DF28A}" presName="cycle" presStyleCnt="0"/>
      <dgm:spPr/>
    </dgm:pt>
    <dgm:pt modelId="{F0455EDC-FEF3-4186-8FFA-9133E0FBC4C2}" type="pres">
      <dgm:prSet presAssocID="{556C9743-95EE-4AB5-9BB8-A2AA814DF28A}" presName="centerShape" presStyleCnt="0"/>
      <dgm:spPr/>
    </dgm:pt>
    <dgm:pt modelId="{E4125B1E-2AE4-484F-B424-F991FFBE8A3E}" type="pres">
      <dgm:prSet presAssocID="{556C9743-95EE-4AB5-9BB8-A2AA814DF28A}" presName="connSite" presStyleLbl="node1" presStyleIdx="0" presStyleCnt="5"/>
      <dgm:spPr/>
    </dgm:pt>
    <dgm:pt modelId="{273196CD-E01E-4856-B9E6-2FC3F74C43AA}" type="pres">
      <dgm:prSet presAssocID="{556C9743-95EE-4AB5-9BB8-A2AA814DF28A}" presName="visible" presStyleLbl="node1" presStyleIdx="0" presStyleCnt="5"/>
      <dgm:spPr>
        <a:solidFill>
          <a:srgbClr val="3399FF"/>
        </a:solidFill>
        <a:ln>
          <a:solidFill>
            <a:srgbClr val="FF0066"/>
          </a:solidFill>
        </a:ln>
      </dgm:spPr>
    </dgm:pt>
    <dgm:pt modelId="{8D2932D8-769C-44FB-9E53-E51B23C3806F}" type="pres">
      <dgm:prSet presAssocID="{D354D74B-C007-4114-95F3-711D03026029}" presName="Name25" presStyleLbl="parChTrans1D1" presStyleIdx="0" presStyleCnt="4"/>
      <dgm:spPr/>
    </dgm:pt>
    <dgm:pt modelId="{BC47AB20-654B-456D-A20B-1464DDF498D6}" type="pres">
      <dgm:prSet presAssocID="{8A8A78EA-AEFA-4333-8689-098360102368}" presName="node" presStyleCnt="0"/>
      <dgm:spPr/>
    </dgm:pt>
    <dgm:pt modelId="{06EB1861-C131-4C2F-B385-DF0E4A48663C}" type="pres">
      <dgm:prSet presAssocID="{8A8A78EA-AEFA-4333-8689-098360102368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E41D7ECF-2161-4C04-A83A-8B67A8ABC618}" type="pres">
      <dgm:prSet presAssocID="{8A8A78EA-AEFA-4333-8689-098360102368}" presName="childNode" presStyleLbl="revTx" presStyleIdx="0" presStyleCnt="4">
        <dgm:presLayoutVars>
          <dgm:bulletEnabled val="1"/>
        </dgm:presLayoutVars>
      </dgm:prSet>
      <dgm:spPr/>
    </dgm:pt>
    <dgm:pt modelId="{D496CA2E-B913-4ED4-901A-7090556A0649}" type="pres">
      <dgm:prSet presAssocID="{5AC6D807-0850-45D7-93B1-A487851AAF2D}" presName="Name25" presStyleLbl="parChTrans1D1" presStyleIdx="1" presStyleCnt="4"/>
      <dgm:spPr/>
    </dgm:pt>
    <dgm:pt modelId="{16404F38-05FB-4189-A7ED-CFC68C443368}" type="pres">
      <dgm:prSet presAssocID="{85A13E5D-5C18-4B75-BF6C-FAA9326002DD}" presName="node" presStyleCnt="0"/>
      <dgm:spPr/>
    </dgm:pt>
    <dgm:pt modelId="{84016851-090B-43FF-895E-41E062C5A3E7}" type="pres">
      <dgm:prSet presAssocID="{85A13E5D-5C18-4B75-BF6C-FAA9326002DD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17B4F676-87B0-47F5-8AE0-68EBF4246623}" type="pres">
      <dgm:prSet presAssocID="{85A13E5D-5C18-4B75-BF6C-FAA9326002DD}" presName="childNode" presStyleLbl="revTx" presStyleIdx="1" presStyleCnt="4">
        <dgm:presLayoutVars>
          <dgm:bulletEnabled val="1"/>
        </dgm:presLayoutVars>
      </dgm:prSet>
      <dgm:spPr/>
    </dgm:pt>
    <dgm:pt modelId="{FB9B2CF3-A066-4309-AA43-55615770155C}" type="pres">
      <dgm:prSet presAssocID="{7A5C9CAF-A709-4948-BE1E-044F448EA5FD}" presName="Name25" presStyleLbl="parChTrans1D1" presStyleIdx="2" presStyleCnt="4"/>
      <dgm:spPr/>
    </dgm:pt>
    <dgm:pt modelId="{4E27A327-533C-4A07-B2DC-96FACFF3C0C8}" type="pres">
      <dgm:prSet presAssocID="{99E88D79-4064-4770-91C5-7FE262327C17}" presName="node" presStyleCnt="0"/>
      <dgm:spPr/>
    </dgm:pt>
    <dgm:pt modelId="{7022920B-7E06-4E4C-98CF-C9296E8C5ED0}" type="pres">
      <dgm:prSet presAssocID="{99E88D79-4064-4770-91C5-7FE262327C17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CBBDB438-2A34-4C71-AFD6-278DA9F62D4C}" type="pres">
      <dgm:prSet presAssocID="{99E88D79-4064-4770-91C5-7FE262327C17}" presName="childNode" presStyleLbl="revTx" presStyleIdx="2" presStyleCnt="4">
        <dgm:presLayoutVars>
          <dgm:bulletEnabled val="1"/>
        </dgm:presLayoutVars>
      </dgm:prSet>
      <dgm:spPr/>
    </dgm:pt>
    <dgm:pt modelId="{D6C85B8D-F977-41F0-8B6D-5C4711955043}" type="pres">
      <dgm:prSet presAssocID="{C455E217-7888-421A-B257-D6B5A3520B0D}" presName="Name25" presStyleLbl="parChTrans1D1" presStyleIdx="3" presStyleCnt="4"/>
      <dgm:spPr/>
    </dgm:pt>
    <dgm:pt modelId="{F9D20472-1B60-4C87-B10E-DF6E7630623A}" type="pres">
      <dgm:prSet presAssocID="{4E673BBE-85EE-450B-AB4C-40E824D37950}" presName="node" presStyleCnt="0"/>
      <dgm:spPr/>
    </dgm:pt>
    <dgm:pt modelId="{ED821135-44CC-47D3-8B5D-9622D17AA42E}" type="pres">
      <dgm:prSet presAssocID="{4E673BBE-85EE-450B-AB4C-40E824D37950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72E59F6C-5916-454B-A982-DB0535A4E302}" type="pres">
      <dgm:prSet presAssocID="{4E673BBE-85EE-450B-AB4C-40E824D37950}" presName="childNode" presStyleLbl="revTx" presStyleIdx="3" presStyleCnt="4">
        <dgm:presLayoutVars>
          <dgm:bulletEnabled val="1"/>
        </dgm:presLayoutVars>
      </dgm:prSet>
      <dgm:spPr/>
    </dgm:pt>
  </dgm:ptLst>
  <dgm:cxnLst>
    <dgm:cxn modelId="{6AA41B0C-B42E-40EC-A0A6-1D8BDAD469AC}" type="presOf" srcId="{D354D74B-C007-4114-95F3-711D03026029}" destId="{8D2932D8-769C-44FB-9E53-E51B23C3806F}" srcOrd="0" destOrd="0" presId="urn:microsoft.com/office/officeart/2005/8/layout/radial2"/>
    <dgm:cxn modelId="{4F667AA7-20C8-469E-8BC1-F72F345A71FC}" type="presOf" srcId="{4E673BBE-85EE-450B-AB4C-40E824D37950}" destId="{ED821135-44CC-47D3-8B5D-9622D17AA42E}" srcOrd="0" destOrd="0" presId="urn:microsoft.com/office/officeart/2005/8/layout/radial2"/>
    <dgm:cxn modelId="{8895371E-B4C2-48EB-B63F-712CCFFB62F1}" type="presOf" srcId="{25BF6D53-C57F-4E57-BEF7-E6C0C8026E86}" destId="{E41D7ECF-2161-4C04-A83A-8B67A8ABC618}" srcOrd="0" destOrd="0" presId="urn:microsoft.com/office/officeart/2005/8/layout/radial2"/>
    <dgm:cxn modelId="{A43B1C7B-B430-4EDE-BF51-5A43446A567A}" type="presOf" srcId="{D6E98328-224B-4E87-B2BD-13303421831A}" destId="{72E59F6C-5916-454B-A982-DB0535A4E302}" srcOrd="0" destOrd="0" presId="urn:microsoft.com/office/officeart/2005/8/layout/radial2"/>
    <dgm:cxn modelId="{B4094F8A-FB65-48E7-BCA9-BC58C65671D9}" type="presOf" srcId="{99E88D79-4064-4770-91C5-7FE262327C17}" destId="{7022920B-7E06-4E4C-98CF-C9296E8C5ED0}" srcOrd="0" destOrd="0" presId="urn:microsoft.com/office/officeart/2005/8/layout/radial2"/>
    <dgm:cxn modelId="{EC09709F-4242-4E33-BD1B-37AA12545D73}" type="presOf" srcId="{556C9743-95EE-4AB5-9BB8-A2AA814DF28A}" destId="{AC810015-7C90-4571-BE7E-3426DC9C50CD}" srcOrd="0" destOrd="0" presId="urn:microsoft.com/office/officeart/2005/8/layout/radial2"/>
    <dgm:cxn modelId="{566AFCCE-6877-4D03-8397-A960F79820C1}" type="presOf" srcId="{CEC412A4-787F-4388-91C0-F0C3B8859538}" destId="{17B4F676-87B0-47F5-8AE0-68EBF4246623}" srcOrd="0" destOrd="0" presId="urn:microsoft.com/office/officeart/2005/8/layout/radial2"/>
    <dgm:cxn modelId="{B1DB2664-C48F-43A2-B5C4-C5D521F2B79B}" type="presOf" srcId="{5AC6D807-0850-45D7-93B1-A487851AAF2D}" destId="{D496CA2E-B913-4ED4-901A-7090556A0649}" srcOrd="0" destOrd="0" presId="urn:microsoft.com/office/officeart/2005/8/layout/radial2"/>
    <dgm:cxn modelId="{B295760B-FF3F-4049-A7C5-D356BFC65AF6}" type="presOf" srcId="{85A13E5D-5C18-4B75-BF6C-FAA9326002DD}" destId="{84016851-090B-43FF-895E-41E062C5A3E7}" srcOrd="0" destOrd="0" presId="urn:microsoft.com/office/officeart/2005/8/layout/radial2"/>
    <dgm:cxn modelId="{F549B877-3CB7-4777-8ED6-374E67E52212}" srcId="{556C9743-95EE-4AB5-9BB8-A2AA814DF28A}" destId="{4E673BBE-85EE-450B-AB4C-40E824D37950}" srcOrd="3" destOrd="0" parTransId="{C455E217-7888-421A-B257-D6B5A3520B0D}" sibTransId="{2CF3753C-D30F-462A-8A7A-D6AEE9EFD55E}"/>
    <dgm:cxn modelId="{06580392-64A3-4C9F-8CA6-A800E8A444AD}" type="presOf" srcId="{8A8A78EA-AEFA-4333-8689-098360102368}" destId="{06EB1861-C131-4C2F-B385-DF0E4A48663C}" srcOrd="0" destOrd="0" presId="urn:microsoft.com/office/officeart/2005/8/layout/radial2"/>
    <dgm:cxn modelId="{5CD2F5DE-0CED-4973-AB8C-2A0A9064B030}" type="presOf" srcId="{7A5C9CAF-A709-4948-BE1E-044F448EA5FD}" destId="{FB9B2CF3-A066-4309-AA43-55615770155C}" srcOrd="0" destOrd="0" presId="urn:microsoft.com/office/officeart/2005/8/layout/radial2"/>
    <dgm:cxn modelId="{585CE2D0-821F-429E-A09B-05D623A66354}" srcId="{99E88D79-4064-4770-91C5-7FE262327C17}" destId="{E18D9460-DF0A-477F-BBB6-059E10D57F02}" srcOrd="0" destOrd="0" parTransId="{FC95324A-516F-4BC7-94F4-F02597E81D92}" sibTransId="{735066D5-256F-4980-A755-955507FB8D06}"/>
    <dgm:cxn modelId="{6B50BD5E-D6BA-4568-B3EF-6388E28B4BA4}" srcId="{556C9743-95EE-4AB5-9BB8-A2AA814DF28A}" destId="{85A13E5D-5C18-4B75-BF6C-FAA9326002DD}" srcOrd="1" destOrd="0" parTransId="{5AC6D807-0850-45D7-93B1-A487851AAF2D}" sibTransId="{0C41BAE9-ADDD-4C42-93B2-76C8586C99E7}"/>
    <dgm:cxn modelId="{9D141BA7-9AA3-4EBE-B926-11AEB11FDAE9}" srcId="{8A8A78EA-AEFA-4333-8689-098360102368}" destId="{25BF6D53-C57F-4E57-BEF7-E6C0C8026E86}" srcOrd="0" destOrd="0" parTransId="{1E6FF9DB-F198-4D35-9D4C-8CE3635DADB1}" sibTransId="{90C5C532-BACE-4A2E-8E58-BC4D230D7861}"/>
    <dgm:cxn modelId="{0D808C8D-FBDA-4DD8-8CC7-9873452C3103}" srcId="{4E673BBE-85EE-450B-AB4C-40E824D37950}" destId="{D6E98328-224B-4E87-B2BD-13303421831A}" srcOrd="0" destOrd="0" parTransId="{D3E4FF94-7E97-4602-A0F5-669195057E80}" sibTransId="{9B209417-B99C-4DDA-AE51-4FA6ABA85458}"/>
    <dgm:cxn modelId="{60C52387-24C1-4CA6-A92D-FF6C9CF8E1A9}" type="presOf" srcId="{E18D9460-DF0A-477F-BBB6-059E10D57F02}" destId="{CBBDB438-2A34-4C71-AFD6-278DA9F62D4C}" srcOrd="0" destOrd="0" presId="urn:microsoft.com/office/officeart/2005/8/layout/radial2"/>
    <dgm:cxn modelId="{17613615-F285-4A3F-BEEC-5CBEE063F8E8}" srcId="{556C9743-95EE-4AB5-9BB8-A2AA814DF28A}" destId="{8A8A78EA-AEFA-4333-8689-098360102368}" srcOrd="0" destOrd="0" parTransId="{D354D74B-C007-4114-95F3-711D03026029}" sibTransId="{C621FB1A-BB45-4CB9-B3C8-8788B59F8F0D}"/>
    <dgm:cxn modelId="{C209BED3-3125-46EF-976E-554639792A3A}" type="presOf" srcId="{C455E217-7888-421A-B257-D6B5A3520B0D}" destId="{D6C85B8D-F977-41F0-8B6D-5C4711955043}" srcOrd="0" destOrd="0" presId="urn:microsoft.com/office/officeart/2005/8/layout/radial2"/>
    <dgm:cxn modelId="{0994D5A8-9E1B-4183-A792-4DD6E5530FC0}" srcId="{556C9743-95EE-4AB5-9BB8-A2AA814DF28A}" destId="{99E88D79-4064-4770-91C5-7FE262327C17}" srcOrd="2" destOrd="0" parTransId="{7A5C9CAF-A709-4948-BE1E-044F448EA5FD}" sibTransId="{CE0625EA-FE43-41A1-AE11-2BD33CA54DB5}"/>
    <dgm:cxn modelId="{3763DB9F-C526-463C-A0A3-627FA939BE4A}" srcId="{85A13E5D-5C18-4B75-BF6C-FAA9326002DD}" destId="{CEC412A4-787F-4388-91C0-F0C3B8859538}" srcOrd="0" destOrd="0" parTransId="{D57A0CE5-BF38-48BE-AC37-BCBCB3AA1FFE}" sibTransId="{A5E548A0-E9BA-4E32-BD6B-4C40314075B2}"/>
    <dgm:cxn modelId="{1E7055B0-E52C-4702-B1FA-58C00A586756}" type="presParOf" srcId="{AC810015-7C90-4571-BE7E-3426DC9C50CD}" destId="{8ADF79E5-8436-4AAA-8959-42CCE4F547B7}" srcOrd="0" destOrd="0" presId="urn:microsoft.com/office/officeart/2005/8/layout/radial2"/>
    <dgm:cxn modelId="{C66473D6-9027-4D31-8FBC-A27C4F0D2665}" type="presParOf" srcId="{8ADF79E5-8436-4AAA-8959-42CCE4F547B7}" destId="{F0455EDC-FEF3-4186-8FFA-9133E0FBC4C2}" srcOrd="0" destOrd="0" presId="urn:microsoft.com/office/officeart/2005/8/layout/radial2"/>
    <dgm:cxn modelId="{1C9CC85A-C4B5-4B6D-A6BF-E2A722F9D537}" type="presParOf" srcId="{F0455EDC-FEF3-4186-8FFA-9133E0FBC4C2}" destId="{E4125B1E-2AE4-484F-B424-F991FFBE8A3E}" srcOrd="0" destOrd="0" presId="urn:microsoft.com/office/officeart/2005/8/layout/radial2"/>
    <dgm:cxn modelId="{7C577A39-B7A8-4314-9646-EF4D93B87E75}" type="presParOf" srcId="{F0455EDC-FEF3-4186-8FFA-9133E0FBC4C2}" destId="{273196CD-E01E-4856-B9E6-2FC3F74C43AA}" srcOrd="1" destOrd="0" presId="urn:microsoft.com/office/officeart/2005/8/layout/radial2"/>
    <dgm:cxn modelId="{7822CF1A-82F7-47F6-8A6E-DC0E75050232}" type="presParOf" srcId="{8ADF79E5-8436-4AAA-8959-42CCE4F547B7}" destId="{8D2932D8-769C-44FB-9E53-E51B23C3806F}" srcOrd="1" destOrd="0" presId="urn:microsoft.com/office/officeart/2005/8/layout/radial2"/>
    <dgm:cxn modelId="{878DE906-EA4A-4489-9EBC-CDAE92EE41AA}" type="presParOf" srcId="{8ADF79E5-8436-4AAA-8959-42CCE4F547B7}" destId="{BC47AB20-654B-456D-A20B-1464DDF498D6}" srcOrd="2" destOrd="0" presId="urn:microsoft.com/office/officeart/2005/8/layout/radial2"/>
    <dgm:cxn modelId="{0B5F5847-8A75-42D8-8636-F1C21DAF30EE}" type="presParOf" srcId="{BC47AB20-654B-456D-A20B-1464DDF498D6}" destId="{06EB1861-C131-4C2F-B385-DF0E4A48663C}" srcOrd="0" destOrd="0" presId="urn:microsoft.com/office/officeart/2005/8/layout/radial2"/>
    <dgm:cxn modelId="{8030F1C9-B566-44C5-8BFA-0CF2A3A51D80}" type="presParOf" srcId="{BC47AB20-654B-456D-A20B-1464DDF498D6}" destId="{E41D7ECF-2161-4C04-A83A-8B67A8ABC618}" srcOrd="1" destOrd="0" presId="urn:microsoft.com/office/officeart/2005/8/layout/radial2"/>
    <dgm:cxn modelId="{81AA5B15-0356-4B4E-8BCF-8E270C2D0EC4}" type="presParOf" srcId="{8ADF79E5-8436-4AAA-8959-42CCE4F547B7}" destId="{D496CA2E-B913-4ED4-901A-7090556A0649}" srcOrd="3" destOrd="0" presId="urn:microsoft.com/office/officeart/2005/8/layout/radial2"/>
    <dgm:cxn modelId="{59A2A47B-2A5D-42E8-9290-AC81DA75A97D}" type="presParOf" srcId="{8ADF79E5-8436-4AAA-8959-42CCE4F547B7}" destId="{16404F38-05FB-4189-A7ED-CFC68C443368}" srcOrd="4" destOrd="0" presId="urn:microsoft.com/office/officeart/2005/8/layout/radial2"/>
    <dgm:cxn modelId="{C3406B72-946C-4A81-9815-76F52C09A321}" type="presParOf" srcId="{16404F38-05FB-4189-A7ED-CFC68C443368}" destId="{84016851-090B-43FF-895E-41E062C5A3E7}" srcOrd="0" destOrd="0" presId="urn:microsoft.com/office/officeart/2005/8/layout/radial2"/>
    <dgm:cxn modelId="{8ABF17CB-2F8B-4B32-BB77-73B863F7A68F}" type="presParOf" srcId="{16404F38-05FB-4189-A7ED-CFC68C443368}" destId="{17B4F676-87B0-47F5-8AE0-68EBF4246623}" srcOrd="1" destOrd="0" presId="urn:microsoft.com/office/officeart/2005/8/layout/radial2"/>
    <dgm:cxn modelId="{B6A08773-750D-4089-863F-E844AABEF965}" type="presParOf" srcId="{8ADF79E5-8436-4AAA-8959-42CCE4F547B7}" destId="{FB9B2CF3-A066-4309-AA43-55615770155C}" srcOrd="5" destOrd="0" presId="urn:microsoft.com/office/officeart/2005/8/layout/radial2"/>
    <dgm:cxn modelId="{90D4BC3E-F18B-4B7C-B760-5F153B5F49F8}" type="presParOf" srcId="{8ADF79E5-8436-4AAA-8959-42CCE4F547B7}" destId="{4E27A327-533C-4A07-B2DC-96FACFF3C0C8}" srcOrd="6" destOrd="0" presId="urn:microsoft.com/office/officeart/2005/8/layout/radial2"/>
    <dgm:cxn modelId="{18F785EA-B188-436E-8C8E-00C57DBC1F13}" type="presParOf" srcId="{4E27A327-533C-4A07-B2DC-96FACFF3C0C8}" destId="{7022920B-7E06-4E4C-98CF-C9296E8C5ED0}" srcOrd="0" destOrd="0" presId="urn:microsoft.com/office/officeart/2005/8/layout/radial2"/>
    <dgm:cxn modelId="{9773854A-1515-44ED-84FC-80691C29F7A4}" type="presParOf" srcId="{4E27A327-533C-4A07-B2DC-96FACFF3C0C8}" destId="{CBBDB438-2A34-4C71-AFD6-278DA9F62D4C}" srcOrd="1" destOrd="0" presId="urn:microsoft.com/office/officeart/2005/8/layout/radial2"/>
    <dgm:cxn modelId="{A2002230-5A82-41B5-9F70-941E141FBF80}" type="presParOf" srcId="{8ADF79E5-8436-4AAA-8959-42CCE4F547B7}" destId="{D6C85B8D-F977-41F0-8B6D-5C4711955043}" srcOrd="7" destOrd="0" presId="urn:microsoft.com/office/officeart/2005/8/layout/radial2"/>
    <dgm:cxn modelId="{361D3416-315D-48C2-8F01-7E2629C31105}" type="presParOf" srcId="{8ADF79E5-8436-4AAA-8959-42CCE4F547B7}" destId="{F9D20472-1B60-4C87-B10E-DF6E7630623A}" srcOrd="8" destOrd="0" presId="urn:microsoft.com/office/officeart/2005/8/layout/radial2"/>
    <dgm:cxn modelId="{39456186-7BF4-41CF-A480-135D703B5F64}" type="presParOf" srcId="{F9D20472-1B60-4C87-B10E-DF6E7630623A}" destId="{ED821135-44CC-47D3-8B5D-9622D17AA42E}" srcOrd="0" destOrd="0" presId="urn:microsoft.com/office/officeart/2005/8/layout/radial2"/>
    <dgm:cxn modelId="{4E2D37E2-6787-4D28-896B-D189922A687B}" type="presParOf" srcId="{F9D20472-1B60-4C87-B10E-DF6E7630623A}" destId="{72E59F6C-5916-454B-A982-DB0535A4E302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C85B8D-F977-41F0-8B6D-5C4711955043}">
      <dsp:nvSpPr>
        <dsp:cNvPr id="0" name=""/>
        <dsp:cNvSpPr/>
      </dsp:nvSpPr>
      <dsp:spPr>
        <a:xfrm rot="3683126">
          <a:off x="2329088" y="3471603"/>
          <a:ext cx="913828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913828" y="215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B9B2CF3-A066-4309-AA43-55615770155C}">
      <dsp:nvSpPr>
        <dsp:cNvPr id="0" name=""/>
        <dsp:cNvSpPr/>
      </dsp:nvSpPr>
      <dsp:spPr>
        <a:xfrm rot="1312621">
          <a:off x="2831800" y="2812685"/>
          <a:ext cx="652800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652800" y="215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496CA2E-B913-4ED4-901A-7090556A0649}">
      <dsp:nvSpPr>
        <dsp:cNvPr id="0" name=""/>
        <dsp:cNvSpPr/>
      </dsp:nvSpPr>
      <dsp:spPr>
        <a:xfrm rot="20287379">
          <a:off x="2831800" y="2060294"/>
          <a:ext cx="652800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652800" y="215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D2932D8-769C-44FB-9E53-E51B23C3806F}">
      <dsp:nvSpPr>
        <dsp:cNvPr id="0" name=""/>
        <dsp:cNvSpPr/>
      </dsp:nvSpPr>
      <dsp:spPr>
        <a:xfrm rot="17916874">
          <a:off x="2329088" y="1401376"/>
          <a:ext cx="913828" cy="43110"/>
        </a:xfrm>
        <a:custGeom>
          <a:avLst/>
          <a:gdLst/>
          <a:ahLst/>
          <a:cxnLst/>
          <a:rect l="0" t="0" r="0" b="0"/>
          <a:pathLst>
            <a:path>
              <a:moveTo>
                <a:pt x="0" y="21555"/>
              </a:moveTo>
              <a:lnTo>
                <a:pt x="913828" y="21555"/>
              </a:lnTo>
            </a:path>
          </a:pathLst>
        </a:custGeom>
        <a:noFill/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  <a:sp3d z="-40000" prstMaterial="matte"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73196CD-E01E-4856-B9E6-2FC3F74C43AA}">
      <dsp:nvSpPr>
        <dsp:cNvPr id="0" name=""/>
        <dsp:cNvSpPr/>
      </dsp:nvSpPr>
      <dsp:spPr>
        <a:xfrm>
          <a:off x="1315575" y="1552321"/>
          <a:ext cx="1811447" cy="1811447"/>
        </a:xfrm>
        <a:prstGeom prst="ellipse">
          <a:avLst/>
        </a:prstGeom>
        <a:solidFill>
          <a:srgbClr val="3399FF"/>
        </a:solidFill>
        <a:ln>
          <a:solidFill>
            <a:srgbClr val="FF0066"/>
          </a:solidFill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6EB1861-C131-4C2F-B385-DF0E4A48663C}">
      <dsp:nvSpPr>
        <dsp:cNvPr id="0" name=""/>
        <dsp:cNvSpPr/>
      </dsp:nvSpPr>
      <dsp:spPr>
        <a:xfrm>
          <a:off x="2721650" y="1330"/>
          <a:ext cx="1086868" cy="1086868"/>
        </a:xfrm>
        <a:prstGeom prst="ellipse">
          <a:avLst/>
        </a:prstGeom>
        <a:solidFill>
          <a:srgbClr val="C00000"/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巡</a:t>
          </a:r>
          <a:endParaRPr lang="zh-TW" sz="4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2880818" y="160498"/>
        <a:ext cx="768532" cy="768532"/>
      </dsp:txXfrm>
    </dsp:sp>
    <dsp:sp modelId="{E41D7ECF-2161-4C04-A83A-8B67A8ABC618}">
      <dsp:nvSpPr>
        <dsp:cNvPr id="0" name=""/>
        <dsp:cNvSpPr/>
      </dsp:nvSpPr>
      <dsp:spPr>
        <a:xfrm>
          <a:off x="3917205" y="1330"/>
          <a:ext cx="1630302" cy="10868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巡檢容器</a:t>
          </a:r>
          <a:endParaRPr lang="zh-TW" sz="3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3917205" y="1330"/>
        <a:ext cx="1630302" cy="1086868"/>
      </dsp:txXfrm>
    </dsp:sp>
    <dsp:sp modelId="{84016851-090B-43FF-895E-41E062C5A3E7}">
      <dsp:nvSpPr>
        <dsp:cNvPr id="0" name=""/>
        <dsp:cNvSpPr/>
      </dsp:nvSpPr>
      <dsp:spPr>
        <a:xfrm>
          <a:off x="3421959" y="1214301"/>
          <a:ext cx="1086868" cy="1086868"/>
        </a:xfrm>
        <a:prstGeom prst="ellipse">
          <a:avLst/>
        </a:prstGeom>
        <a:solidFill>
          <a:srgbClr val="FF6600"/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倒</a:t>
          </a:r>
          <a:endParaRPr lang="zh-TW" sz="4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3581127" y="1373469"/>
        <a:ext cx="768532" cy="768532"/>
      </dsp:txXfrm>
    </dsp:sp>
    <dsp:sp modelId="{17B4F676-87B0-47F5-8AE0-68EBF4246623}">
      <dsp:nvSpPr>
        <dsp:cNvPr id="0" name=""/>
        <dsp:cNvSpPr/>
      </dsp:nvSpPr>
      <dsp:spPr>
        <a:xfrm>
          <a:off x="4617515" y="1214301"/>
          <a:ext cx="1630302" cy="10868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倒掉積水</a:t>
          </a:r>
          <a:endParaRPr lang="zh-TW" sz="3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617515" y="1214301"/>
        <a:ext cx="1630302" cy="1086868"/>
      </dsp:txXfrm>
    </dsp:sp>
    <dsp:sp modelId="{7022920B-7E06-4E4C-98CF-C9296E8C5ED0}">
      <dsp:nvSpPr>
        <dsp:cNvPr id="0" name=""/>
        <dsp:cNvSpPr/>
      </dsp:nvSpPr>
      <dsp:spPr>
        <a:xfrm>
          <a:off x="3421959" y="2614920"/>
          <a:ext cx="1086868" cy="1086868"/>
        </a:xfrm>
        <a:prstGeom prst="ellipse">
          <a:avLst/>
        </a:prstGeom>
        <a:solidFill>
          <a:srgbClr val="FFFF00"/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清</a:t>
          </a:r>
          <a:endParaRPr lang="zh-TW" sz="4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3581127" y="2774088"/>
        <a:ext cx="768532" cy="768532"/>
      </dsp:txXfrm>
    </dsp:sp>
    <dsp:sp modelId="{CBBDB438-2A34-4C71-AFD6-278DA9F62D4C}">
      <dsp:nvSpPr>
        <dsp:cNvPr id="0" name=""/>
        <dsp:cNvSpPr/>
      </dsp:nvSpPr>
      <dsp:spPr>
        <a:xfrm>
          <a:off x="4617515" y="2614920"/>
          <a:ext cx="1630302" cy="10868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清潔容器</a:t>
          </a:r>
          <a:endParaRPr lang="zh-TW" sz="3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4617515" y="2614920"/>
        <a:ext cx="1630302" cy="1086868"/>
      </dsp:txXfrm>
    </dsp:sp>
    <dsp:sp modelId="{ED821135-44CC-47D3-8B5D-9622D17AA42E}">
      <dsp:nvSpPr>
        <dsp:cNvPr id="0" name=""/>
        <dsp:cNvSpPr/>
      </dsp:nvSpPr>
      <dsp:spPr>
        <a:xfrm>
          <a:off x="2721650" y="3827891"/>
          <a:ext cx="1086868" cy="1086868"/>
        </a:xfrm>
        <a:prstGeom prst="ellipse">
          <a:avLst/>
        </a:prstGeom>
        <a:solidFill>
          <a:schemeClr val="accent5">
            <a:hueOff val="-7353344"/>
            <a:satOff val="-10228"/>
            <a:lumOff val="-3922"/>
            <a:alphaOff val="0"/>
          </a:schemeClr>
        </a:solidFill>
        <a:ln>
          <a:noFill/>
        </a:ln>
        <a:effectLst/>
        <a:sp3d extrusionH="190500" prstMaterial="matte">
          <a:bevelT w="120650" h="38100" prst="relaxedInset"/>
          <a:bevelB w="120650" h="57150" prst="relaxedInset"/>
          <a:contourClr>
            <a:schemeClr val="bg1"/>
          </a:contourClr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29210" tIns="29210" rIns="29210" bIns="29210" numCol="1" spcCol="1270" anchor="ctr" anchorCtr="0">
          <a:noAutofit/>
        </a:bodyPr>
        <a:lstStyle/>
        <a:p>
          <a:pPr lvl="0" algn="ctr" defTabSz="20447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4600" b="0" kern="1200" cap="none" spc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刷</a:t>
          </a:r>
          <a:endParaRPr lang="zh-TW" sz="4600" b="0" kern="1200" cap="none" spc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2880818" y="3987059"/>
        <a:ext cx="768532" cy="768532"/>
      </dsp:txXfrm>
    </dsp:sp>
    <dsp:sp modelId="{72E59F6C-5916-454B-A982-DB0535A4E302}">
      <dsp:nvSpPr>
        <dsp:cNvPr id="0" name=""/>
        <dsp:cNvSpPr/>
      </dsp:nvSpPr>
      <dsp:spPr>
        <a:xfrm>
          <a:off x="3917205" y="3827891"/>
          <a:ext cx="1630302" cy="10868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85750" lvl="1" indent="-285750" algn="l" defTabSz="16002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3600" b="0" kern="1200" cap="none" spc="0" dirty="0" smtClean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rPr>
            <a:t>刷除蟲卵</a:t>
          </a:r>
          <a:endParaRPr lang="zh-TW" sz="3600" b="0" kern="1200" cap="none" spc="0" dirty="0">
            <a:ln w="0"/>
            <a:solidFill>
              <a:schemeClr val="tx1"/>
            </a:solidFill>
            <a:effectLst>
              <a:outerShdw blurRad="38100" dist="19050" dir="2700000" algn="tl" rotWithShape="0">
                <a:schemeClr val="dk1">
                  <a:alpha val="40000"/>
                </a:schemeClr>
              </a:outerShdw>
            </a:effectLst>
          </a:endParaRPr>
        </a:p>
      </dsp:txBody>
      <dsp:txXfrm>
        <a:off x="3917205" y="3827891"/>
        <a:ext cx="1630302" cy="108686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9/2/quickstyle/3d8">
  <dgm:title val=""/>
  <dgm:desc val=""/>
  <dgm:catLst>
    <dgm:cat type="3D" pri="11800"/>
  </dgm:catLst>
  <dgm:scene3d>
    <a:camera prst="perspectiveHeroicExtremeRightFacing" zoom="82000">
      <a:rot lat="21300000" lon="20400000" rev="180000"/>
    </a:camera>
    <a:lightRig rig="morning" dir="t">
      <a:rot lat="0" lon="0" rev="20400000"/>
    </a:lightRig>
  </dgm:scene3d>
  <dgm:styleLbl name="node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 z="-30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 z="-60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 z="635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 z="-1520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 z="60000" prstMaterial="flat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 extrusionH="190500" prstMaterial="matte">
      <a:bevelT w="120650" h="38100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 z="-152400" extrusionH="63500" prstMaterial="matte">
      <a:bevelT w="4445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 extrusionH="190500" prstMaterial="matte">
      <a:bevelT w="120650" h="38100" prst="relaxedInset"/>
      <a:bevelB w="120650" h="571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4826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232805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83133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845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77337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9381047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81912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815128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04103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9066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40553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2EAEF-4F6B-4949-AEE8-F5B2D19461D3}" type="datetimeFigureOut">
              <a:rPr lang="zh-TW" altLang="en-US" smtClean="0"/>
              <a:t>2019/10/9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CCBE63-E481-441E-90C2-45B457404D01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63148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microsoft.com/office/2007/relationships/hdphoto" Target="../media/hdphoto3.wdp"/><Relationship Id="rId3" Type="http://schemas.openxmlformats.org/officeDocument/2006/relationships/image" Target="../media/image3.png"/><Relationship Id="rId7" Type="http://schemas.openxmlformats.org/officeDocument/2006/relationships/image" Target="../media/image5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microsoft.com/office/2007/relationships/hdphoto" Target="../media/hdphoto2.wdp"/><Relationship Id="rId5" Type="http://schemas.openxmlformats.org/officeDocument/2006/relationships/image" Target="../media/image4.png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矩形 4"/>
          <p:cNvSpPr/>
          <p:nvPr/>
        </p:nvSpPr>
        <p:spPr>
          <a:xfrm>
            <a:off x="1214319" y="643468"/>
            <a:ext cx="6495992" cy="1343377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Inflate">
              <a:avLst/>
            </a:prstTxWarp>
            <a:spAutoFit/>
          </a:bodyPr>
          <a:lstStyle/>
          <a:p>
            <a:pPr algn="ctr"/>
            <a:r>
              <a:rPr lang="zh-TW" altLang="en-US" sz="5400" b="1" cap="none" spc="0" dirty="0" smtClean="0">
                <a:ln w="28575">
                  <a:solidFill>
                    <a:schemeClr val="bg1"/>
                  </a:solidFill>
                  <a:prstDash val="solid"/>
                </a:ln>
                <a:solidFill>
                  <a:srgbClr val="FF6600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華康海報體 Std W12" panose="040B0C00000000000000" pitchFamily="82" charset="-120"/>
                <a:ea typeface="華康海報體 Std W12" panose="040B0C00000000000000" pitchFamily="82" charset="-120"/>
              </a:rPr>
              <a:t>防治登革熱</a:t>
            </a:r>
            <a:endParaRPr lang="zh-TW" altLang="en-US" sz="5400" b="1" cap="none" spc="0" dirty="0">
              <a:ln w="28575">
                <a:solidFill>
                  <a:schemeClr val="bg1"/>
                </a:solidFill>
                <a:prstDash val="solid"/>
              </a:ln>
              <a:solidFill>
                <a:srgbClr val="FF6600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華康海報體 Std W12" panose="040B0C00000000000000" pitchFamily="82" charset="-120"/>
              <a:ea typeface="華康海報體 Std W12" panose="040B0C00000000000000" pitchFamily="82" charset="-120"/>
            </a:endParaRPr>
          </a:p>
        </p:txBody>
      </p:sp>
      <p:sp>
        <p:nvSpPr>
          <p:cNvPr id="11" name="文字方塊 10"/>
          <p:cNvSpPr txBox="1"/>
          <p:nvPr/>
        </p:nvSpPr>
        <p:spPr>
          <a:xfrm>
            <a:off x="2809667" y="2178757"/>
            <a:ext cx="330529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32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滅蚊大作戰</a:t>
            </a:r>
            <a:endParaRPr lang="zh-TW" altLang="en-US" sz="32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禁止標誌 2"/>
          <p:cNvSpPr/>
          <p:nvPr/>
        </p:nvSpPr>
        <p:spPr>
          <a:xfrm>
            <a:off x="2979680" y="3252651"/>
            <a:ext cx="2965269" cy="2965269"/>
          </a:xfrm>
          <a:prstGeom prst="noSmoking">
            <a:avLst>
              <a:gd name="adj" fmla="val 11341"/>
            </a:avLst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 dirty="0">
              <a:solidFill>
                <a:schemeClr val="tx1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2335" b="100000" l="5794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27030" y="4193177"/>
            <a:ext cx="2051210" cy="1696870"/>
          </a:xfrm>
          <a:prstGeom prst="rect">
            <a:avLst/>
          </a:prstGeom>
        </p:spPr>
      </p:pic>
      <p:pic>
        <p:nvPicPr>
          <p:cNvPr id="7" name="圖片 6"/>
          <p:cNvPicPr>
            <a:picLocks noChangeAspect="1"/>
          </p:cNvPicPr>
          <p:nvPr/>
        </p:nvPicPr>
        <p:blipFill>
          <a:blip r:embed="rId5" cstate="print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2335" b="100000" l="5794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3192860" flipH="1" flipV="1">
            <a:off x="5187735" y="4546556"/>
            <a:ext cx="1277535" cy="1056839"/>
          </a:xfrm>
          <a:prstGeom prst="rect">
            <a:avLst/>
          </a:prstGeom>
        </p:spPr>
      </p:pic>
      <p:pic>
        <p:nvPicPr>
          <p:cNvPr id="8" name="圖片 7"/>
          <p:cNvPicPr>
            <a:picLocks noChangeAspect="1"/>
          </p:cNvPicPr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backgroundRemoval t="2335" b="100000" l="5794" r="97318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852161" flipH="1">
            <a:off x="4415690" y="3252650"/>
            <a:ext cx="1571048" cy="12996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877827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022405" y="2675463"/>
            <a:ext cx="7116881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病媒蚊會傳播病毒與細菌，人類一旦被叮咬，就很有可能感染嚴重的急性傳染病</a:t>
            </a:r>
            <a:r>
              <a:rPr lang="en-US" altLang="zh-TW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-</a:t>
            </a:r>
            <a:r>
              <a:rPr lang="zh-TW" altLang="en-US" sz="30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登革熱！要防治登革熱，讓我們從杜絕孳生源、消滅病媒蚊開始吧</a:t>
            </a:r>
            <a:r>
              <a:rPr lang="zh-TW" altLang="en-US" sz="30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！</a:t>
            </a:r>
            <a:endParaRPr lang="zh-TW" altLang="en-US" sz="30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3" name="文字方塊 2"/>
          <p:cNvSpPr txBox="1"/>
          <p:nvPr/>
        </p:nvSpPr>
        <p:spPr>
          <a:xfrm>
            <a:off x="1515912" y="1422401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消滅病媒蚊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975803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字方塊 1"/>
          <p:cNvSpPr txBox="1"/>
          <p:nvPr/>
        </p:nvSpPr>
        <p:spPr>
          <a:xfrm>
            <a:off x="1515912" y="417689"/>
            <a:ext cx="612986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5400" b="1" dirty="0" smtClean="0">
                <a:solidFill>
                  <a:srgbClr val="FF0066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rPr>
              <a:t>杜絕孳生源四訣竅</a:t>
            </a:r>
            <a:endParaRPr lang="zh-TW" altLang="en-US" sz="5400" b="1" dirty="0">
              <a:solidFill>
                <a:srgbClr val="FF0066"/>
              </a:solidFill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graphicFrame>
        <p:nvGraphicFramePr>
          <p:cNvPr id="5" name="資料庫圖表 4"/>
          <p:cNvGraphicFramePr/>
          <p:nvPr>
            <p:extLst>
              <p:ext uri="{D42A27DB-BD31-4B8C-83A1-F6EECF244321}">
                <p14:modId xmlns:p14="http://schemas.microsoft.com/office/powerpoint/2010/main" val="2237943029"/>
              </p:ext>
            </p:extLst>
          </p:nvPr>
        </p:nvGraphicFramePr>
        <p:xfrm>
          <a:off x="1018903" y="1341019"/>
          <a:ext cx="7563393" cy="491609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3112532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625</TotalTime>
  <Words>72</Words>
  <Application>Microsoft Office PowerPoint</Application>
  <PresentationFormat>如螢幕大小 (4:3)</PresentationFormat>
  <Paragraphs>13</Paragraphs>
  <Slides>3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3</vt:i4>
      </vt:variant>
    </vt:vector>
  </HeadingPairs>
  <TitlesOfParts>
    <vt:vector size="10" baseType="lpstr">
      <vt:lpstr>華康海報體 Std W12</vt:lpstr>
      <vt:lpstr>微軟正黑體</vt:lpstr>
      <vt:lpstr>新細明體</vt:lpstr>
      <vt:lpstr>Arial</vt:lpstr>
      <vt:lpstr>Calibri</vt:lpstr>
      <vt:lpstr>Calibri Light</vt:lpstr>
      <vt:lpstr>Office 佈景主題</vt:lpstr>
      <vt:lpstr>PowerPoint 簡報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win8 rock</dc:creator>
  <cp:lastModifiedBy>Windows 使用者</cp:lastModifiedBy>
  <cp:revision>38</cp:revision>
  <dcterms:created xsi:type="dcterms:W3CDTF">2017-11-07T04:44:24Z</dcterms:created>
  <dcterms:modified xsi:type="dcterms:W3CDTF">2019-10-09T02:15:01Z</dcterms:modified>
</cp:coreProperties>
</file>