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1" r:id="rId4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66"/>
    <a:srgbClr val="FF33CC"/>
    <a:srgbClr val="3399FF"/>
    <a:srgbClr val="FF6699"/>
    <a:srgbClr val="FF9900"/>
    <a:srgbClr val="9999FF"/>
    <a:srgbClr val="FF99CC"/>
    <a:srgbClr val="FF9999"/>
    <a:srgbClr val="FFCCCC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09" autoAdjust="0"/>
    <p:restoredTop sz="94660"/>
  </p:normalViewPr>
  <p:slideViewPr>
    <p:cSldViewPr snapToGrid="0">
      <p:cViewPr varScale="1">
        <p:scale>
          <a:sx n="73" d="100"/>
          <a:sy n="73" d="100"/>
        </p:scale>
        <p:origin x="119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image" Target="../media/image7.png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7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E1A0FA6-B1CD-4B96-9E13-A7DA10053129}" type="doc">
      <dgm:prSet loTypeId="urn:microsoft.com/office/officeart/2005/8/layout/radial2" loCatId="relationship" qsTypeId="urn:microsoft.com/office/officeart/2005/8/quickstyle/3d1" qsCatId="3D" csTypeId="urn:microsoft.com/office/officeart/2005/8/colors/colorful1" csCatId="colorful" phldr="1"/>
      <dgm:spPr/>
      <dgm:t>
        <a:bodyPr/>
        <a:lstStyle/>
        <a:p>
          <a:endParaRPr lang="zh-TW" altLang="en-US"/>
        </a:p>
      </dgm:t>
    </dgm:pt>
    <dgm:pt modelId="{4047B41B-E55C-465A-A1F4-1888AA9FC948}">
      <dgm:prSet/>
      <dgm:spPr/>
      <dgm:t>
        <a:bodyPr/>
        <a:lstStyle/>
        <a:p>
          <a:pPr rtl="0"/>
          <a:r>
            <a:rPr lang="zh-TW" smtClean="0"/>
            <a:t>巡</a:t>
          </a:r>
          <a:endParaRPr lang="zh-TW"/>
        </a:p>
      </dgm:t>
    </dgm:pt>
    <dgm:pt modelId="{E9A1B69B-AD6B-463F-AA84-E7335B8B5443}" type="parTrans" cxnId="{6E348690-18F1-40AA-A808-A00B691F5BCF}">
      <dgm:prSet/>
      <dgm:spPr/>
      <dgm:t>
        <a:bodyPr/>
        <a:lstStyle/>
        <a:p>
          <a:endParaRPr lang="zh-TW" altLang="en-US"/>
        </a:p>
      </dgm:t>
    </dgm:pt>
    <dgm:pt modelId="{F4A929D8-4818-4848-BBAD-93A95EEAE91D}" type="sibTrans" cxnId="{6E348690-18F1-40AA-A808-A00B691F5BCF}">
      <dgm:prSet/>
      <dgm:spPr/>
      <dgm:t>
        <a:bodyPr/>
        <a:lstStyle/>
        <a:p>
          <a:endParaRPr lang="zh-TW" altLang="en-US"/>
        </a:p>
      </dgm:t>
    </dgm:pt>
    <dgm:pt modelId="{E83B2094-654F-4985-B4DC-5F07CC3151AB}">
      <dgm:prSet/>
      <dgm:spPr/>
      <dgm:t>
        <a:bodyPr/>
        <a:lstStyle/>
        <a:p>
          <a:pPr rtl="0"/>
          <a:r>
            <a:rPr lang="zh-TW" dirty="0" smtClean="0">
              <a:latin typeface="文鼎中行書" panose="020B0609010101010101" pitchFamily="49" charset="-120"/>
              <a:ea typeface="文鼎中行書" panose="020B0609010101010101" pitchFamily="49" charset="-120"/>
            </a:rPr>
            <a:t>巡檢容器</a:t>
          </a:r>
          <a:endParaRPr lang="zh-TW" dirty="0">
            <a:latin typeface="文鼎中行書" panose="020B0609010101010101" pitchFamily="49" charset="-120"/>
            <a:ea typeface="文鼎中行書" panose="020B0609010101010101" pitchFamily="49" charset="-120"/>
          </a:endParaRPr>
        </a:p>
      </dgm:t>
    </dgm:pt>
    <dgm:pt modelId="{EFD06D55-4FBB-4753-A178-6E688DB27F96}" type="parTrans" cxnId="{16796848-8326-4CA6-A99C-3467FD3D3141}">
      <dgm:prSet/>
      <dgm:spPr/>
      <dgm:t>
        <a:bodyPr/>
        <a:lstStyle/>
        <a:p>
          <a:endParaRPr lang="zh-TW" altLang="en-US"/>
        </a:p>
      </dgm:t>
    </dgm:pt>
    <dgm:pt modelId="{A5421FD6-BF53-4EE9-9665-1490B36CB393}" type="sibTrans" cxnId="{16796848-8326-4CA6-A99C-3467FD3D3141}">
      <dgm:prSet/>
      <dgm:spPr/>
      <dgm:t>
        <a:bodyPr/>
        <a:lstStyle/>
        <a:p>
          <a:endParaRPr lang="zh-TW" altLang="en-US"/>
        </a:p>
      </dgm:t>
    </dgm:pt>
    <dgm:pt modelId="{14123C3D-2FDD-41A9-A270-FF2553F87F41}">
      <dgm:prSet/>
      <dgm:spPr/>
      <dgm:t>
        <a:bodyPr/>
        <a:lstStyle/>
        <a:p>
          <a:pPr rtl="0"/>
          <a:r>
            <a:rPr lang="zh-TW" smtClean="0"/>
            <a:t>倒</a:t>
          </a:r>
          <a:endParaRPr lang="zh-TW"/>
        </a:p>
      </dgm:t>
    </dgm:pt>
    <dgm:pt modelId="{B5E9982D-93CD-45FE-A038-B800D4834159}" type="parTrans" cxnId="{B603F634-AAA2-430F-8833-66F3B5E28AF4}">
      <dgm:prSet/>
      <dgm:spPr/>
      <dgm:t>
        <a:bodyPr/>
        <a:lstStyle/>
        <a:p>
          <a:endParaRPr lang="zh-TW" altLang="en-US"/>
        </a:p>
      </dgm:t>
    </dgm:pt>
    <dgm:pt modelId="{E94CB0FA-A1E0-48A4-BBAC-B0DBFE9CC063}" type="sibTrans" cxnId="{B603F634-AAA2-430F-8833-66F3B5E28AF4}">
      <dgm:prSet/>
      <dgm:spPr/>
      <dgm:t>
        <a:bodyPr/>
        <a:lstStyle/>
        <a:p>
          <a:endParaRPr lang="zh-TW" altLang="en-US"/>
        </a:p>
      </dgm:t>
    </dgm:pt>
    <dgm:pt modelId="{8F060BCD-30A1-47A8-8E36-26E51BE059E7}">
      <dgm:prSet/>
      <dgm:spPr/>
      <dgm:t>
        <a:bodyPr/>
        <a:lstStyle/>
        <a:p>
          <a:pPr rtl="0"/>
          <a:r>
            <a:rPr lang="zh-TW" dirty="0" smtClean="0">
              <a:latin typeface="文鼎中行書" panose="020B0609010101010101" pitchFamily="49" charset="-120"/>
              <a:ea typeface="文鼎中行書" panose="020B0609010101010101" pitchFamily="49" charset="-120"/>
            </a:rPr>
            <a:t>倒掉積水</a:t>
          </a:r>
          <a:endParaRPr lang="zh-TW" dirty="0">
            <a:latin typeface="文鼎中行書" panose="020B0609010101010101" pitchFamily="49" charset="-120"/>
            <a:ea typeface="文鼎中行書" panose="020B0609010101010101" pitchFamily="49" charset="-120"/>
          </a:endParaRPr>
        </a:p>
      </dgm:t>
    </dgm:pt>
    <dgm:pt modelId="{8A535C7B-7C66-40BC-95D7-1A05FA37D60E}" type="parTrans" cxnId="{FED8B133-5D4C-4E97-B04E-C9743BFA5546}">
      <dgm:prSet/>
      <dgm:spPr/>
      <dgm:t>
        <a:bodyPr/>
        <a:lstStyle/>
        <a:p>
          <a:endParaRPr lang="zh-TW" altLang="en-US"/>
        </a:p>
      </dgm:t>
    </dgm:pt>
    <dgm:pt modelId="{DB6F7C6E-0F0D-413E-AADF-AC8F39843C9C}" type="sibTrans" cxnId="{FED8B133-5D4C-4E97-B04E-C9743BFA5546}">
      <dgm:prSet/>
      <dgm:spPr/>
      <dgm:t>
        <a:bodyPr/>
        <a:lstStyle/>
        <a:p>
          <a:endParaRPr lang="zh-TW" altLang="en-US"/>
        </a:p>
      </dgm:t>
    </dgm:pt>
    <dgm:pt modelId="{2E95D694-5EB0-4782-B453-0BA24A237E79}">
      <dgm:prSet/>
      <dgm:spPr/>
      <dgm:t>
        <a:bodyPr/>
        <a:lstStyle/>
        <a:p>
          <a:pPr rtl="0"/>
          <a:r>
            <a:rPr lang="zh-TW" smtClean="0"/>
            <a:t>清</a:t>
          </a:r>
          <a:endParaRPr lang="zh-TW"/>
        </a:p>
      </dgm:t>
    </dgm:pt>
    <dgm:pt modelId="{41206C81-666F-4EA9-B8AB-8E552BC63828}" type="parTrans" cxnId="{4EB5D5A3-97AA-47E5-A42A-D7EC42336B1D}">
      <dgm:prSet/>
      <dgm:spPr/>
      <dgm:t>
        <a:bodyPr/>
        <a:lstStyle/>
        <a:p>
          <a:endParaRPr lang="zh-TW" altLang="en-US"/>
        </a:p>
      </dgm:t>
    </dgm:pt>
    <dgm:pt modelId="{0594B37F-FB7E-422E-94E2-56051982D53A}" type="sibTrans" cxnId="{4EB5D5A3-97AA-47E5-A42A-D7EC42336B1D}">
      <dgm:prSet/>
      <dgm:spPr/>
      <dgm:t>
        <a:bodyPr/>
        <a:lstStyle/>
        <a:p>
          <a:endParaRPr lang="zh-TW" altLang="en-US"/>
        </a:p>
      </dgm:t>
    </dgm:pt>
    <dgm:pt modelId="{EB934FB8-596A-4B3D-B250-C308C7A2D069}">
      <dgm:prSet/>
      <dgm:spPr/>
      <dgm:t>
        <a:bodyPr/>
        <a:lstStyle/>
        <a:p>
          <a:pPr rtl="0"/>
          <a:r>
            <a:rPr lang="zh-TW" dirty="0" smtClean="0">
              <a:latin typeface="文鼎中行書" panose="020B0609010101010101" pitchFamily="49" charset="-120"/>
              <a:ea typeface="文鼎中行書" panose="020B0609010101010101" pitchFamily="49" charset="-120"/>
            </a:rPr>
            <a:t>清潔容器</a:t>
          </a:r>
          <a:endParaRPr lang="zh-TW" dirty="0">
            <a:latin typeface="文鼎中行書" panose="020B0609010101010101" pitchFamily="49" charset="-120"/>
            <a:ea typeface="文鼎中行書" panose="020B0609010101010101" pitchFamily="49" charset="-120"/>
          </a:endParaRPr>
        </a:p>
      </dgm:t>
    </dgm:pt>
    <dgm:pt modelId="{196A1FA2-985A-4384-8D45-8437C054CF26}" type="parTrans" cxnId="{4F48CA18-5396-4AE2-9EDC-E77B610C326E}">
      <dgm:prSet/>
      <dgm:spPr/>
      <dgm:t>
        <a:bodyPr/>
        <a:lstStyle/>
        <a:p>
          <a:endParaRPr lang="zh-TW" altLang="en-US"/>
        </a:p>
      </dgm:t>
    </dgm:pt>
    <dgm:pt modelId="{8BA5827A-2F72-4C46-9641-D18A1BC7FCC4}" type="sibTrans" cxnId="{4F48CA18-5396-4AE2-9EDC-E77B610C326E}">
      <dgm:prSet/>
      <dgm:spPr/>
      <dgm:t>
        <a:bodyPr/>
        <a:lstStyle/>
        <a:p>
          <a:endParaRPr lang="zh-TW" altLang="en-US"/>
        </a:p>
      </dgm:t>
    </dgm:pt>
    <dgm:pt modelId="{2BC6590F-8EEB-4732-A615-7D08A4FE8FFD}">
      <dgm:prSet/>
      <dgm:spPr/>
      <dgm:t>
        <a:bodyPr/>
        <a:lstStyle/>
        <a:p>
          <a:pPr rtl="0"/>
          <a:r>
            <a:rPr lang="zh-TW" smtClean="0"/>
            <a:t>刷</a:t>
          </a:r>
          <a:endParaRPr lang="zh-TW"/>
        </a:p>
      </dgm:t>
    </dgm:pt>
    <dgm:pt modelId="{EF28503C-5177-42D1-A0D6-542961345874}" type="parTrans" cxnId="{2512964C-8F36-4E0A-AA9E-D73498DEAE81}">
      <dgm:prSet/>
      <dgm:spPr/>
      <dgm:t>
        <a:bodyPr/>
        <a:lstStyle/>
        <a:p>
          <a:endParaRPr lang="zh-TW" altLang="en-US"/>
        </a:p>
      </dgm:t>
    </dgm:pt>
    <dgm:pt modelId="{B848AB0B-C2AE-409A-A0FF-6A8D650C884C}" type="sibTrans" cxnId="{2512964C-8F36-4E0A-AA9E-D73498DEAE81}">
      <dgm:prSet/>
      <dgm:spPr/>
      <dgm:t>
        <a:bodyPr/>
        <a:lstStyle/>
        <a:p>
          <a:endParaRPr lang="zh-TW" altLang="en-US"/>
        </a:p>
      </dgm:t>
    </dgm:pt>
    <dgm:pt modelId="{CB48B2E7-29B8-4A41-AD34-8D539C4BC8B8}">
      <dgm:prSet/>
      <dgm:spPr/>
      <dgm:t>
        <a:bodyPr/>
        <a:lstStyle/>
        <a:p>
          <a:pPr rtl="0"/>
          <a:r>
            <a:rPr lang="zh-TW" dirty="0" smtClean="0">
              <a:latin typeface="文鼎中行書" panose="020B0609010101010101" pitchFamily="49" charset="-120"/>
              <a:ea typeface="文鼎中行書" panose="020B0609010101010101" pitchFamily="49" charset="-120"/>
            </a:rPr>
            <a:t>刷除蟲卵</a:t>
          </a:r>
          <a:endParaRPr lang="zh-TW" dirty="0">
            <a:latin typeface="文鼎中行書" panose="020B0609010101010101" pitchFamily="49" charset="-120"/>
            <a:ea typeface="文鼎中行書" panose="020B0609010101010101" pitchFamily="49" charset="-120"/>
          </a:endParaRPr>
        </a:p>
      </dgm:t>
    </dgm:pt>
    <dgm:pt modelId="{9CBCA017-98A3-4FB7-BC0D-229C483C9DE0}" type="parTrans" cxnId="{328BD6F2-9ED7-4669-8D28-D48BEA51680A}">
      <dgm:prSet/>
      <dgm:spPr/>
      <dgm:t>
        <a:bodyPr/>
        <a:lstStyle/>
        <a:p>
          <a:endParaRPr lang="zh-TW" altLang="en-US"/>
        </a:p>
      </dgm:t>
    </dgm:pt>
    <dgm:pt modelId="{3627CD85-CD4C-4853-97B6-776679AF310C}" type="sibTrans" cxnId="{328BD6F2-9ED7-4669-8D28-D48BEA51680A}">
      <dgm:prSet/>
      <dgm:spPr/>
      <dgm:t>
        <a:bodyPr/>
        <a:lstStyle/>
        <a:p>
          <a:endParaRPr lang="zh-TW" altLang="en-US"/>
        </a:p>
      </dgm:t>
    </dgm:pt>
    <dgm:pt modelId="{8B871CF9-5BB3-4C60-B7A1-E83C38B46816}" type="pres">
      <dgm:prSet presAssocID="{7E1A0FA6-B1CD-4B96-9E13-A7DA10053129}" presName="composite" presStyleCnt="0">
        <dgm:presLayoutVars>
          <dgm:chMax val="5"/>
          <dgm:dir/>
          <dgm:animLvl val="ctr"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A0B301BD-038A-4CE1-828D-EC59ED2181EB}" type="pres">
      <dgm:prSet presAssocID="{7E1A0FA6-B1CD-4B96-9E13-A7DA10053129}" presName="cycle" presStyleCnt="0"/>
      <dgm:spPr/>
      <dgm:t>
        <a:bodyPr/>
        <a:lstStyle/>
        <a:p>
          <a:endParaRPr lang="zh-TW" altLang="en-US"/>
        </a:p>
      </dgm:t>
    </dgm:pt>
    <dgm:pt modelId="{F839BE72-6B9A-4C03-AD09-1F5439C049BC}" type="pres">
      <dgm:prSet presAssocID="{7E1A0FA6-B1CD-4B96-9E13-A7DA10053129}" presName="centerShape" presStyleCnt="0"/>
      <dgm:spPr/>
      <dgm:t>
        <a:bodyPr/>
        <a:lstStyle/>
        <a:p>
          <a:endParaRPr lang="zh-TW" altLang="en-US"/>
        </a:p>
      </dgm:t>
    </dgm:pt>
    <dgm:pt modelId="{8565EBE4-D2CC-41FF-B34E-7BEC4031917B}" type="pres">
      <dgm:prSet presAssocID="{7E1A0FA6-B1CD-4B96-9E13-A7DA10053129}" presName="connSite" presStyleLbl="node1" presStyleIdx="0" presStyleCnt="5"/>
      <dgm:spPr/>
      <dgm:t>
        <a:bodyPr/>
        <a:lstStyle/>
        <a:p>
          <a:endParaRPr lang="zh-TW" altLang="en-US"/>
        </a:p>
      </dgm:t>
    </dgm:pt>
    <dgm:pt modelId="{11D507A7-5454-495E-BE36-8C063908A200}" type="pres">
      <dgm:prSet presAssocID="{7E1A0FA6-B1CD-4B96-9E13-A7DA10053129}" presName="visible" presStyleLbl="node1" presStyleIdx="0" presStyleCnt="5" custLinFactNeighborX="-782" custLinFactNeighborY="2345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B7C757B6-0D53-4835-8656-1505F01880BF}" type="pres">
      <dgm:prSet presAssocID="{E9A1B69B-AD6B-463F-AA84-E7335B8B5443}" presName="Name25" presStyleLbl="parChTrans1D1" presStyleIdx="0" presStyleCnt="4"/>
      <dgm:spPr/>
      <dgm:t>
        <a:bodyPr/>
        <a:lstStyle/>
        <a:p>
          <a:endParaRPr lang="zh-TW" altLang="en-US"/>
        </a:p>
      </dgm:t>
    </dgm:pt>
    <dgm:pt modelId="{D733B872-045D-4E75-9104-BFA0D767D5C6}" type="pres">
      <dgm:prSet presAssocID="{4047B41B-E55C-465A-A1F4-1888AA9FC948}" presName="node" presStyleCnt="0"/>
      <dgm:spPr/>
      <dgm:t>
        <a:bodyPr/>
        <a:lstStyle/>
        <a:p>
          <a:endParaRPr lang="zh-TW" altLang="en-US"/>
        </a:p>
      </dgm:t>
    </dgm:pt>
    <dgm:pt modelId="{F4BB143F-9739-40CC-A68C-D0BD815584D8}" type="pres">
      <dgm:prSet presAssocID="{4047B41B-E55C-465A-A1F4-1888AA9FC948}" presName="parentNode" presStyleLbl="node1" presStyleIdx="1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D1695C6E-63E4-45A6-9691-00CE6458FCCE}" type="pres">
      <dgm:prSet presAssocID="{4047B41B-E55C-465A-A1F4-1888AA9FC948}" presName="childNode" presStyleLbl="revTx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D69817EC-DDC6-4174-BEB6-C36169C58673}" type="pres">
      <dgm:prSet presAssocID="{B5E9982D-93CD-45FE-A038-B800D4834159}" presName="Name25" presStyleLbl="parChTrans1D1" presStyleIdx="1" presStyleCnt="4"/>
      <dgm:spPr/>
      <dgm:t>
        <a:bodyPr/>
        <a:lstStyle/>
        <a:p>
          <a:endParaRPr lang="zh-TW" altLang="en-US"/>
        </a:p>
      </dgm:t>
    </dgm:pt>
    <dgm:pt modelId="{C98BF4FF-1789-4C0C-BEFD-E780103FC808}" type="pres">
      <dgm:prSet presAssocID="{14123C3D-2FDD-41A9-A270-FF2553F87F41}" presName="node" presStyleCnt="0"/>
      <dgm:spPr/>
      <dgm:t>
        <a:bodyPr/>
        <a:lstStyle/>
        <a:p>
          <a:endParaRPr lang="zh-TW" altLang="en-US"/>
        </a:p>
      </dgm:t>
    </dgm:pt>
    <dgm:pt modelId="{DB381FFE-0F33-40E5-9992-5B58CF664B9A}" type="pres">
      <dgm:prSet presAssocID="{14123C3D-2FDD-41A9-A270-FF2553F87F41}" presName="parentNode" presStyleLbl="node1" presStyleIdx="2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A13B8DC5-C324-47E4-9C2D-CEDE9795D58C}" type="pres">
      <dgm:prSet presAssocID="{14123C3D-2FDD-41A9-A270-FF2553F87F41}" presName="childNode" presStyleLbl="revTx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1DB2EABB-0E47-4829-9217-1F5D8C959C03}" type="pres">
      <dgm:prSet presAssocID="{41206C81-666F-4EA9-B8AB-8E552BC63828}" presName="Name25" presStyleLbl="parChTrans1D1" presStyleIdx="2" presStyleCnt="4"/>
      <dgm:spPr/>
      <dgm:t>
        <a:bodyPr/>
        <a:lstStyle/>
        <a:p>
          <a:endParaRPr lang="zh-TW" altLang="en-US"/>
        </a:p>
      </dgm:t>
    </dgm:pt>
    <dgm:pt modelId="{3A4AB4AB-78D1-41F9-BEB6-A8131A052B7D}" type="pres">
      <dgm:prSet presAssocID="{2E95D694-5EB0-4782-B453-0BA24A237E79}" presName="node" presStyleCnt="0"/>
      <dgm:spPr/>
      <dgm:t>
        <a:bodyPr/>
        <a:lstStyle/>
        <a:p>
          <a:endParaRPr lang="zh-TW" altLang="en-US"/>
        </a:p>
      </dgm:t>
    </dgm:pt>
    <dgm:pt modelId="{76863525-DF45-4634-A492-BD03349E76E9}" type="pres">
      <dgm:prSet presAssocID="{2E95D694-5EB0-4782-B453-0BA24A237E79}" presName="parentNode" presStyleLbl="node1" presStyleIdx="3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79C7BDF3-2D30-410F-8175-0910384D9105}" type="pres">
      <dgm:prSet presAssocID="{2E95D694-5EB0-4782-B453-0BA24A237E79}" presName="childNode" presStyleLbl="revTx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7F2F24B4-1BE1-4AF7-9620-F9953468035D}" type="pres">
      <dgm:prSet presAssocID="{EF28503C-5177-42D1-A0D6-542961345874}" presName="Name25" presStyleLbl="parChTrans1D1" presStyleIdx="3" presStyleCnt="4"/>
      <dgm:spPr/>
      <dgm:t>
        <a:bodyPr/>
        <a:lstStyle/>
        <a:p>
          <a:endParaRPr lang="zh-TW" altLang="en-US"/>
        </a:p>
      </dgm:t>
    </dgm:pt>
    <dgm:pt modelId="{7408E9EB-2530-493C-BFF8-1D6B2B27DD5C}" type="pres">
      <dgm:prSet presAssocID="{2BC6590F-8EEB-4732-A615-7D08A4FE8FFD}" presName="node" presStyleCnt="0"/>
      <dgm:spPr/>
      <dgm:t>
        <a:bodyPr/>
        <a:lstStyle/>
        <a:p>
          <a:endParaRPr lang="zh-TW" altLang="en-US"/>
        </a:p>
      </dgm:t>
    </dgm:pt>
    <dgm:pt modelId="{BF085F98-C7C0-4306-9B36-7395E61171D5}" type="pres">
      <dgm:prSet presAssocID="{2BC6590F-8EEB-4732-A615-7D08A4FE8FFD}" presName="parentNode" presStyleLbl="node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577F27CD-08A7-4E52-BFE9-3D3338C805F2}" type="pres">
      <dgm:prSet presAssocID="{2BC6590F-8EEB-4732-A615-7D08A4FE8FFD}" presName="childNode" presStyleLbl="revTx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16796848-8326-4CA6-A99C-3467FD3D3141}" srcId="{4047B41B-E55C-465A-A1F4-1888AA9FC948}" destId="{E83B2094-654F-4985-B4DC-5F07CC3151AB}" srcOrd="0" destOrd="0" parTransId="{EFD06D55-4FBB-4753-A178-6E688DB27F96}" sibTransId="{A5421FD6-BF53-4EE9-9665-1490B36CB393}"/>
    <dgm:cxn modelId="{E0BA9004-6EFF-453B-B697-D3B4F57A8903}" type="presOf" srcId="{EB934FB8-596A-4B3D-B250-C308C7A2D069}" destId="{79C7BDF3-2D30-410F-8175-0910384D9105}" srcOrd="0" destOrd="0" presId="urn:microsoft.com/office/officeart/2005/8/layout/radial2"/>
    <dgm:cxn modelId="{148C608A-FB44-46EA-9895-74EC1035009E}" type="presOf" srcId="{2E95D694-5EB0-4782-B453-0BA24A237E79}" destId="{76863525-DF45-4634-A492-BD03349E76E9}" srcOrd="0" destOrd="0" presId="urn:microsoft.com/office/officeart/2005/8/layout/radial2"/>
    <dgm:cxn modelId="{73D47056-E748-464E-9DAC-3F1C9216E183}" type="presOf" srcId="{14123C3D-2FDD-41A9-A270-FF2553F87F41}" destId="{DB381FFE-0F33-40E5-9992-5B58CF664B9A}" srcOrd="0" destOrd="0" presId="urn:microsoft.com/office/officeart/2005/8/layout/radial2"/>
    <dgm:cxn modelId="{4F48CA18-5396-4AE2-9EDC-E77B610C326E}" srcId="{2E95D694-5EB0-4782-B453-0BA24A237E79}" destId="{EB934FB8-596A-4B3D-B250-C308C7A2D069}" srcOrd="0" destOrd="0" parTransId="{196A1FA2-985A-4384-8D45-8437C054CF26}" sibTransId="{8BA5827A-2F72-4C46-9641-D18A1BC7FCC4}"/>
    <dgm:cxn modelId="{B603F634-AAA2-430F-8833-66F3B5E28AF4}" srcId="{7E1A0FA6-B1CD-4B96-9E13-A7DA10053129}" destId="{14123C3D-2FDD-41A9-A270-FF2553F87F41}" srcOrd="1" destOrd="0" parTransId="{B5E9982D-93CD-45FE-A038-B800D4834159}" sibTransId="{E94CB0FA-A1E0-48A4-BBAC-B0DBFE9CC063}"/>
    <dgm:cxn modelId="{4EB5D5A3-97AA-47E5-A42A-D7EC42336B1D}" srcId="{7E1A0FA6-B1CD-4B96-9E13-A7DA10053129}" destId="{2E95D694-5EB0-4782-B453-0BA24A237E79}" srcOrd="2" destOrd="0" parTransId="{41206C81-666F-4EA9-B8AB-8E552BC63828}" sibTransId="{0594B37F-FB7E-422E-94E2-56051982D53A}"/>
    <dgm:cxn modelId="{328BD6F2-9ED7-4669-8D28-D48BEA51680A}" srcId="{2BC6590F-8EEB-4732-A615-7D08A4FE8FFD}" destId="{CB48B2E7-29B8-4A41-AD34-8D539C4BC8B8}" srcOrd="0" destOrd="0" parTransId="{9CBCA017-98A3-4FB7-BC0D-229C483C9DE0}" sibTransId="{3627CD85-CD4C-4853-97B6-776679AF310C}"/>
    <dgm:cxn modelId="{45C5E267-9522-439D-9B26-95411157DB8F}" type="presOf" srcId="{7E1A0FA6-B1CD-4B96-9E13-A7DA10053129}" destId="{8B871CF9-5BB3-4C60-B7A1-E83C38B46816}" srcOrd="0" destOrd="0" presId="urn:microsoft.com/office/officeart/2005/8/layout/radial2"/>
    <dgm:cxn modelId="{C56C4FCA-F74D-4E51-B37F-EEFD6476A648}" type="presOf" srcId="{CB48B2E7-29B8-4A41-AD34-8D539C4BC8B8}" destId="{577F27CD-08A7-4E52-BFE9-3D3338C805F2}" srcOrd="0" destOrd="0" presId="urn:microsoft.com/office/officeart/2005/8/layout/radial2"/>
    <dgm:cxn modelId="{DC721040-F874-40F3-B220-5CEA8771DF8C}" type="presOf" srcId="{EF28503C-5177-42D1-A0D6-542961345874}" destId="{7F2F24B4-1BE1-4AF7-9620-F9953468035D}" srcOrd="0" destOrd="0" presId="urn:microsoft.com/office/officeart/2005/8/layout/radial2"/>
    <dgm:cxn modelId="{69EE3437-49F6-4214-AE91-12BE477AB1D9}" type="presOf" srcId="{B5E9982D-93CD-45FE-A038-B800D4834159}" destId="{D69817EC-DDC6-4174-BEB6-C36169C58673}" srcOrd="0" destOrd="0" presId="urn:microsoft.com/office/officeart/2005/8/layout/radial2"/>
    <dgm:cxn modelId="{7EDE9864-1908-443B-8CC3-FA4292E7AF3E}" type="presOf" srcId="{41206C81-666F-4EA9-B8AB-8E552BC63828}" destId="{1DB2EABB-0E47-4829-9217-1F5D8C959C03}" srcOrd="0" destOrd="0" presId="urn:microsoft.com/office/officeart/2005/8/layout/radial2"/>
    <dgm:cxn modelId="{B4DD7071-30BB-47D7-9BB6-2950304D29B7}" type="presOf" srcId="{E83B2094-654F-4985-B4DC-5F07CC3151AB}" destId="{D1695C6E-63E4-45A6-9691-00CE6458FCCE}" srcOrd="0" destOrd="0" presId="urn:microsoft.com/office/officeart/2005/8/layout/radial2"/>
    <dgm:cxn modelId="{6E348690-18F1-40AA-A808-A00B691F5BCF}" srcId="{7E1A0FA6-B1CD-4B96-9E13-A7DA10053129}" destId="{4047B41B-E55C-465A-A1F4-1888AA9FC948}" srcOrd="0" destOrd="0" parTransId="{E9A1B69B-AD6B-463F-AA84-E7335B8B5443}" sibTransId="{F4A929D8-4818-4848-BBAD-93A95EEAE91D}"/>
    <dgm:cxn modelId="{12834A87-57A8-457B-B9C3-01BDFDDDA015}" type="presOf" srcId="{E9A1B69B-AD6B-463F-AA84-E7335B8B5443}" destId="{B7C757B6-0D53-4835-8656-1505F01880BF}" srcOrd="0" destOrd="0" presId="urn:microsoft.com/office/officeart/2005/8/layout/radial2"/>
    <dgm:cxn modelId="{2512964C-8F36-4E0A-AA9E-D73498DEAE81}" srcId="{7E1A0FA6-B1CD-4B96-9E13-A7DA10053129}" destId="{2BC6590F-8EEB-4732-A615-7D08A4FE8FFD}" srcOrd="3" destOrd="0" parTransId="{EF28503C-5177-42D1-A0D6-542961345874}" sibTransId="{B848AB0B-C2AE-409A-A0FF-6A8D650C884C}"/>
    <dgm:cxn modelId="{94DA7A9E-15EE-44E0-B8F5-C3281400FB4B}" type="presOf" srcId="{4047B41B-E55C-465A-A1F4-1888AA9FC948}" destId="{F4BB143F-9739-40CC-A68C-D0BD815584D8}" srcOrd="0" destOrd="0" presId="urn:microsoft.com/office/officeart/2005/8/layout/radial2"/>
    <dgm:cxn modelId="{FED8B133-5D4C-4E97-B04E-C9743BFA5546}" srcId="{14123C3D-2FDD-41A9-A270-FF2553F87F41}" destId="{8F060BCD-30A1-47A8-8E36-26E51BE059E7}" srcOrd="0" destOrd="0" parTransId="{8A535C7B-7C66-40BC-95D7-1A05FA37D60E}" sibTransId="{DB6F7C6E-0F0D-413E-AADF-AC8F39843C9C}"/>
    <dgm:cxn modelId="{60079A62-9829-401A-B293-4BEC4F3A7868}" type="presOf" srcId="{8F060BCD-30A1-47A8-8E36-26E51BE059E7}" destId="{A13B8DC5-C324-47E4-9C2D-CEDE9795D58C}" srcOrd="0" destOrd="0" presId="urn:microsoft.com/office/officeart/2005/8/layout/radial2"/>
    <dgm:cxn modelId="{B858934E-0156-4972-A00F-8CAD9AEF50B4}" type="presOf" srcId="{2BC6590F-8EEB-4732-A615-7D08A4FE8FFD}" destId="{BF085F98-C7C0-4306-9B36-7395E61171D5}" srcOrd="0" destOrd="0" presId="urn:microsoft.com/office/officeart/2005/8/layout/radial2"/>
    <dgm:cxn modelId="{FA051336-8BEF-497D-B9CC-6448033D946D}" type="presParOf" srcId="{8B871CF9-5BB3-4C60-B7A1-E83C38B46816}" destId="{A0B301BD-038A-4CE1-828D-EC59ED2181EB}" srcOrd="0" destOrd="0" presId="urn:microsoft.com/office/officeart/2005/8/layout/radial2"/>
    <dgm:cxn modelId="{9D7E562C-FC0C-43B8-8153-7F58C6CED871}" type="presParOf" srcId="{A0B301BD-038A-4CE1-828D-EC59ED2181EB}" destId="{F839BE72-6B9A-4C03-AD09-1F5439C049BC}" srcOrd="0" destOrd="0" presId="urn:microsoft.com/office/officeart/2005/8/layout/radial2"/>
    <dgm:cxn modelId="{D0FD27F7-6F68-4046-992C-00785765F312}" type="presParOf" srcId="{F839BE72-6B9A-4C03-AD09-1F5439C049BC}" destId="{8565EBE4-D2CC-41FF-B34E-7BEC4031917B}" srcOrd="0" destOrd="0" presId="urn:microsoft.com/office/officeart/2005/8/layout/radial2"/>
    <dgm:cxn modelId="{0D61D8FD-65C4-4783-A841-80F735C36202}" type="presParOf" srcId="{F839BE72-6B9A-4C03-AD09-1F5439C049BC}" destId="{11D507A7-5454-495E-BE36-8C063908A200}" srcOrd="1" destOrd="0" presId="urn:microsoft.com/office/officeart/2005/8/layout/radial2"/>
    <dgm:cxn modelId="{8B74C3FC-6991-4D51-A01E-E030F5634B97}" type="presParOf" srcId="{A0B301BD-038A-4CE1-828D-EC59ED2181EB}" destId="{B7C757B6-0D53-4835-8656-1505F01880BF}" srcOrd="1" destOrd="0" presId="urn:microsoft.com/office/officeart/2005/8/layout/radial2"/>
    <dgm:cxn modelId="{E435E116-CDFB-4AA7-9C97-5212CF6943E1}" type="presParOf" srcId="{A0B301BD-038A-4CE1-828D-EC59ED2181EB}" destId="{D733B872-045D-4E75-9104-BFA0D767D5C6}" srcOrd="2" destOrd="0" presId="urn:microsoft.com/office/officeart/2005/8/layout/radial2"/>
    <dgm:cxn modelId="{4FE66E21-D616-472B-AE39-FB135D5F49F8}" type="presParOf" srcId="{D733B872-045D-4E75-9104-BFA0D767D5C6}" destId="{F4BB143F-9739-40CC-A68C-D0BD815584D8}" srcOrd="0" destOrd="0" presId="urn:microsoft.com/office/officeart/2005/8/layout/radial2"/>
    <dgm:cxn modelId="{3214A491-CFC7-464E-B793-74B59684714B}" type="presParOf" srcId="{D733B872-045D-4E75-9104-BFA0D767D5C6}" destId="{D1695C6E-63E4-45A6-9691-00CE6458FCCE}" srcOrd="1" destOrd="0" presId="urn:microsoft.com/office/officeart/2005/8/layout/radial2"/>
    <dgm:cxn modelId="{BB6FF3D6-A520-4719-BBD7-9FDC66505A56}" type="presParOf" srcId="{A0B301BD-038A-4CE1-828D-EC59ED2181EB}" destId="{D69817EC-DDC6-4174-BEB6-C36169C58673}" srcOrd="3" destOrd="0" presId="urn:microsoft.com/office/officeart/2005/8/layout/radial2"/>
    <dgm:cxn modelId="{A6DBE19C-9A50-480F-8029-16888A5069C4}" type="presParOf" srcId="{A0B301BD-038A-4CE1-828D-EC59ED2181EB}" destId="{C98BF4FF-1789-4C0C-BEFD-E780103FC808}" srcOrd="4" destOrd="0" presId="urn:microsoft.com/office/officeart/2005/8/layout/radial2"/>
    <dgm:cxn modelId="{AE01A538-A5CF-4480-81B1-32EF4BEC0CA3}" type="presParOf" srcId="{C98BF4FF-1789-4C0C-BEFD-E780103FC808}" destId="{DB381FFE-0F33-40E5-9992-5B58CF664B9A}" srcOrd="0" destOrd="0" presId="urn:microsoft.com/office/officeart/2005/8/layout/radial2"/>
    <dgm:cxn modelId="{8CB4F17A-A50C-4A48-B157-E21B0F7B2801}" type="presParOf" srcId="{C98BF4FF-1789-4C0C-BEFD-E780103FC808}" destId="{A13B8DC5-C324-47E4-9C2D-CEDE9795D58C}" srcOrd="1" destOrd="0" presId="urn:microsoft.com/office/officeart/2005/8/layout/radial2"/>
    <dgm:cxn modelId="{7FD1C228-80C5-4C1E-B678-9F2236ACA240}" type="presParOf" srcId="{A0B301BD-038A-4CE1-828D-EC59ED2181EB}" destId="{1DB2EABB-0E47-4829-9217-1F5D8C959C03}" srcOrd="5" destOrd="0" presId="urn:microsoft.com/office/officeart/2005/8/layout/radial2"/>
    <dgm:cxn modelId="{BE51E633-5539-4BD2-9199-28FA5F918DC5}" type="presParOf" srcId="{A0B301BD-038A-4CE1-828D-EC59ED2181EB}" destId="{3A4AB4AB-78D1-41F9-BEB6-A8131A052B7D}" srcOrd="6" destOrd="0" presId="urn:microsoft.com/office/officeart/2005/8/layout/radial2"/>
    <dgm:cxn modelId="{559CC42F-431E-4D37-84F1-7EA592118D03}" type="presParOf" srcId="{3A4AB4AB-78D1-41F9-BEB6-A8131A052B7D}" destId="{76863525-DF45-4634-A492-BD03349E76E9}" srcOrd="0" destOrd="0" presId="urn:microsoft.com/office/officeart/2005/8/layout/radial2"/>
    <dgm:cxn modelId="{2D97BA5D-03DA-46A6-B7B0-B2453B2078C2}" type="presParOf" srcId="{3A4AB4AB-78D1-41F9-BEB6-A8131A052B7D}" destId="{79C7BDF3-2D30-410F-8175-0910384D9105}" srcOrd="1" destOrd="0" presId="urn:microsoft.com/office/officeart/2005/8/layout/radial2"/>
    <dgm:cxn modelId="{6D29B332-1190-4964-8131-03DCA8833181}" type="presParOf" srcId="{A0B301BD-038A-4CE1-828D-EC59ED2181EB}" destId="{7F2F24B4-1BE1-4AF7-9620-F9953468035D}" srcOrd="7" destOrd="0" presId="urn:microsoft.com/office/officeart/2005/8/layout/radial2"/>
    <dgm:cxn modelId="{52A44ED9-0EFB-4190-B1D5-1255F9AA6935}" type="presParOf" srcId="{A0B301BD-038A-4CE1-828D-EC59ED2181EB}" destId="{7408E9EB-2530-493C-BFF8-1D6B2B27DD5C}" srcOrd="8" destOrd="0" presId="urn:microsoft.com/office/officeart/2005/8/layout/radial2"/>
    <dgm:cxn modelId="{8949DB9E-9DA5-4709-B65C-C6D5DD53F1B0}" type="presParOf" srcId="{7408E9EB-2530-493C-BFF8-1D6B2B27DD5C}" destId="{BF085F98-C7C0-4306-9B36-7395E61171D5}" srcOrd="0" destOrd="0" presId="urn:microsoft.com/office/officeart/2005/8/layout/radial2"/>
    <dgm:cxn modelId="{BEBCD084-9A6B-49CE-B7AE-D6A20DC40A0D}" type="presParOf" srcId="{7408E9EB-2530-493C-BFF8-1D6B2B27DD5C}" destId="{577F27CD-08A7-4E52-BFE9-3D3338C805F2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F2F24B4-1BE1-4AF7-9620-F9953468035D}">
      <dsp:nvSpPr>
        <dsp:cNvPr id="0" name=""/>
        <dsp:cNvSpPr/>
      </dsp:nvSpPr>
      <dsp:spPr>
        <a:xfrm rot="3683557">
          <a:off x="2834052" y="3202951"/>
          <a:ext cx="842195" cy="36035"/>
        </a:xfrm>
        <a:custGeom>
          <a:avLst/>
          <a:gdLst/>
          <a:ahLst/>
          <a:cxnLst/>
          <a:rect l="0" t="0" r="0" b="0"/>
          <a:pathLst>
            <a:path>
              <a:moveTo>
                <a:pt x="0" y="18017"/>
              </a:moveTo>
              <a:lnTo>
                <a:pt x="842195" y="18017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DB2EABB-0E47-4829-9217-1F5D8C959C03}">
      <dsp:nvSpPr>
        <dsp:cNvPr id="0" name=""/>
        <dsp:cNvSpPr/>
      </dsp:nvSpPr>
      <dsp:spPr>
        <a:xfrm rot="1312834">
          <a:off x="3297759" y="2595320"/>
          <a:ext cx="601305" cy="36035"/>
        </a:xfrm>
        <a:custGeom>
          <a:avLst/>
          <a:gdLst/>
          <a:ahLst/>
          <a:cxnLst/>
          <a:rect l="0" t="0" r="0" b="0"/>
          <a:pathLst>
            <a:path>
              <a:moveTo>
                <a:pt x="0" y="18017"/>
              </a:moveTo>
              <a:lnTo>
                <a:pt x="601305" y="18017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69817EC-DDC6-4174-BEB6-C36169C58673}">
      <dsp:nvSpPr>
        <dsp:cNvPr id="0" name=""/>
        <dsp:cNvSpPr/>
      </dsp:nvSpPr>
      <dsp:spPr>
        <a:xfrm rot="20287166">
          <a:off x="3297759" y="1901456"/>
          <a:ext cx="601305" cy="36035"/>
        </a:xfrm>
        <a:custGeom>
          <a:avLst/>
          <a:gdLst/>
          <a:ahLst/>
          <a:cxnLst/>
          <a:rect l="0" t="0" r="0" b="0"/>
          <a:pathLst>
            <a:path>
              <a:moveTo>
                <a:pt x="0" y="18017"/>
              </a:moveTo>
              <a:lnTo>
                <a:pt x="601305" y="18017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7C757B6-0D53-4835-8656-1505F01880BF}">
      <dsp:nvSpPr>
        <dsp:cNvPr id="0" name=""/>
        <dsp:cNvSpPr/>
      </dsp:nvSpPr>
      <dsp:spPr>
        <a:xfrm rot="17916443">
          <a:off x="2834052" y="1293825"/>
          <a:ext cx="842195" cy="36035"/>
        </a:xfrm>
        <a:custGeom>
          <a:avLst/>
          <a:gdLst/>
          <a:ahLst/>
          <a:cxnLst/>
          <a:rect l="0" t="0" r="0" b="0"/>
          <a:pathLst>
            <a:path>
              <a:moveTo>
                <a:pt x="0" y="18017"/>
              </a:moveTo>
              <a:lnTo>
                <a:pt x="842195" y="18017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1D507A7-5454-495E-BE36-8C063908A200}">
      <dsp:nvSpPr>
        <dsp:cNvPr id="0" name=""/>
        <dsp:cNvSpPr/>
      </dsp:nvSpPr>
      <dsp:spPr>
        <a:xfrm>
          <a:off x="1885946" y="1470060"/>
          <a:ext cx="1671063" cy="1671063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F4BB143F-9739-40CC-A68C-D0BD815584D8}">
      <dsp:nvSpPr>
        <dsp:cNvPr id="0" name=""/>
        <dsp:cNvSpPr/>
      </dsp:nvSpPr>
      <dsp:spPr>
        <a:xfrm>
          <a:off x="3195488" y="714"/>
          <a:ext cx="1002638" cy="1002638"/>
        </a:xfrm>
        <a:prstGeom prst="ellipse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1866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4200" kern="1200" smtClean="0"/>
            <a:t>巡</a:t>
          </a:r>
          <a:endParaRPr lang="zh-TW" sz="4200" kern="1200"/>
        </a:p>
      </dsp:txBody>
      <dsp:txXfrm>
        <a:off x="3342321" y="147547"/>
        <a:ext cx="708972" cy="708972"/>
      </dsp:txXfrm>
    </dsp:sp>
    <dsp:sp modelId="{D1695C6E-63E4-45A6-9691-00CE6458FCCE}">
      <dsp:nvSpPr>
        <dsp:cNvPr id="0" name=""/>
        <dsp:cNvSpPr/>
      </dsp:nvSpPr>
      <dsp:spPr>
        <a:xfrm>
          <a:off x="4298390" y="714"/>
          <a:ext cx="1503957" cy="100263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4668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300" kern="1200" dirty="0" smtClean="0">
              <a:latin typeface="文鼎中行書" panose="020B0609010101010101" pitchFamily="49" charset="-120"/>
              <a:ea typeface="文鼎中行書" panose="020B0609010101010101" pitchFamily="49" charset="-120"/>
            </a:rPr>
            <a:t>巡檢容器</a:t>
          </a:r>
          <a:endParaRPr lang="zh-TW" sz="3300" kern="1200" dirty="0">
            <a:latin typeface="文鼎中行書" panose="020B0609010101010101" pitchFamily="49" charset="-120"/>
            <a:ea typeface="文鼎中行書" panose="020B0609010101010101" pitchFamily="49" charset="-120"/>
          </a:endParaRPr>
        </a:p>
      </dsp:txBody>
      <dsp:txXfrm>
        <a:off x="4298390" y="714"/>
        <a:ext cx="1503957" cy="1002638"/>
      </dsp:txXfrm>
    </dsp:sp>
    <dsp:sp modelId="{DB381FFE-0F33-40E5-9992-5B58CF664B9A}">
      <dsp:nvSpPr>
        <dsp:cNvPr id="0" name=""/>
        <dsp:cNvSpPr/>
      </dsp:nvSpPr>
      <dsp:spPr>
        <a:xfrm>
          <a:off x="3841293" y="1119281"/>
          <a:ext cx="1002638" cy="1002638"/>
        </a:xfrm>
        <a:prstGeom prst="ellipse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1866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4200" kern="1200" smtClean="0"/>
            <a:t>倒</a:t>
          </a:r>
          <a:endParaRPr lang="zh-TW" sz="4200" kern="1200"/>
        </a:p>
      </dsp:txBody>
      <dsp:txXfrm>
        <a:off x="3988126" y="1266114"/>
        <a:ext cx="708972" cy="708972"/>
      </dsp:txXfrm>
    </dsp:sp>
    <dsp:sp modelId="{A13B8DC5-C324-47E4-9C2D-CEDE9795D58C}">
      <dsp:nvSpPr>
        <dsp:cNvPr id="0" name=""/>
        <dsp:cNvSpPr/>
      </dsp:nvSpPr>
      <dsp:spPr>
        <a:xfrm>
          <a:off x="4944195" y="1119281"/>
          <a:ext cx="1503957" cy="100263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4668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300" kern="1200" dirty="0" smtClean="0">
              <a:latin typeface="文鼎中行書" panose="020B0609010101010101" pitchFamily="49" charset="-120"/>
              <a:ea typeface="文鼎中行書" panose="020B0609010101010101" pitchFamily="49" charset="-120"/>
            </a:rPr>
            <a:t>倒掉積水</a:t>
          </a:r>
          <a:endParaRPr lang="zh-TW" sz="3300" kern="1200" dirty="0">
            <a:latin typeface="文鼎中行書" panose="020B0609010101010101" pitchFamily="49" charset="-120"/>
            <a:ea typeface="文鼎中行書" panose="020B0609010101010101" pitchFamily="49" charset="-120"/>
          </a:endParaRPr>
        </a:p>
      </dsp:txBody>
      <dsp:txXfrm>
        <a:off x="4944195" y="1119281"/>
        <a:ext cx="1503957" cy="1002638"/>
      </dsp:txXfrm>
    </dsp:sp>
    <dsp:sp modelId="{76863525-DF45-4634-A492-BD03349E76E9}">
      <dsp:nvSpPr>
        <dsp:cNvPr id="0" name=""/>
        <dsp:cNvSpPr/>
      </dsp:nvSpPr>
      <dsp:spPr>
        <a:xfrm>
          <a:off x="3841293" y="2410892"/>
          <a:ext cx="1002638" cy="1002638"/>
        </a:xfrm>
        <a:prstGeom prst="ellipse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1866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4200" kern="1200" smtClean="0"/>
            <a:t>清</a:t>
          </a:r>
          <a:endParaRPr lang="zh-TW" sz="4200" kern="1200"/>
        </a:p>
      </dsp:txBody>
      <dsp:txXfrm>
        <a:off x="3988126" y="2557725"/>
        <a:ext cx="708972" cy="708972"/>
      </dsp:txXfrm>
    </dsp:sp>
    <dsp:sp modelId="{79C7BDF3-2D30-410F-8175-0910384D9105}">
      <dsp:nvSpPr>
        <dsp:cNvPr id="0" name=""/>
        <dsp:cNvSpPr/>
      </dsp:nvSpPr>
      <dsp:spPr>
        <a:xfrm>
          <a:off x="4944195" y="2410892"/>
          <a:ext cx="1503957" cy="100263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4668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300" kern="1200" dirty="0" smtClean="0">
              <a:latin typeface="文鼎中行書" panose="020B0609010101010101" pitchFamily="49" charset="-120"/>
              <a:ea typeface="文鼎中行書" panose="020B0609010101010101" pitchFamily="49" charset="-120"/>
            </a:rPr>
            <a:t>清潔容器</a:t>
          </a:r>
          <a:endParaRPr lang="zh-TW" sz="3300" kern="1200" dirty="0">
            <a:latin typeface="文鼎中行書" panose="020B0609010101010101" pitchFamily="49" charset="-120"/>
            <a:ea typeface="文鼎中行書" panose="020B0609010101010101" pitchFamily="49" charset="-120"/>
          </a:endParaRPr>
        </a:p>
      </dsp:txBody>
      <dsp:txXfrm>
        <a:off x="4944195" y="2410892"/>
        <a:ext cx="1503957" cy="1002638"/>
      </dsp:txXfrm>
    </dsp:sp>
    <dsp:sp modelId="{BF085F98-C7C0-4306-9B36-7395E61171D5}">
      <dsp:nvSpPr>
        <dsp:cNvPr id="0" name=""/>
        <dsp:cNvSpPr/>
      </dsp:nvSpPr>
      <dsp:spPr>
        <a:xfrm>
          <a:off x="3195488" y="3529459"/>
          <a:ext cx="1002638" cy="1002638"/>
        </a:xfrm>
        <a:prstGeom prst="ellipse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6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1866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4200" kern="1200" smtClean="0"/>
            <a:t>刷</a:t>
          </a:r>
          <a:endParaRPr lang="zh-TW" sz="4200" kern="1200"/>
        </a:p>
      </dsp:txBody>
      <dsp:txXfrm>
        <a:off x="3342321" y="3676292"/>
        <a:ext cx="708972" cy="708972"/>
      </dsp:txXfrm>
    </dsp:sp>
    <dsp:sp modelId="{577F27CD-08A7-4E52-BFE9-3D3338C805F2}">
      <dsp:nvSpPr>
        <dsp:cNvPr id="0" name=""/>
        <dsp:cNvSpPr/>
      </dsp:nvSpPr>
      <dsp:spPr>
        <a:xfrm>
          <a:off x="4298390" y="3529459"/>
          <a:ext cx="1503957" cy="100263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4668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300" kern="1200" dirty="0" smtClean="0">
              <a:latin typeface="文鼎中行書" panose="020B0609010101010101" pitchFamily="49" charset="-120"/>
              <a:ea typeface="文鼎中行書" panose="020B0609010101010101" pitchFamily="49" charset="-120"/>
            </a:rPr>
            <a:t>刷除蟲卵</a:t>
          </a:r>
          <a:endParaRPr lang="zh-TW" sz="3300" kern="1200" dirty="0">
            <a:latin typeface="文鼎中行書" panose="020B0609010101010101" pitchFamily="49" charset="-120"/>
            <a:ea typeface="文鼎中行書" panose="020B0609010101010101" pitchFamily="49" charset="-120"/>
          </a:endParaRPr>
        </a:p>
      </dsp:txBody>
      <dsp:txXfrm>
        <a:off x="4298390" y="3529459"/>
        <a:ext cx="1503957" cy="100263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454826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232805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283133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084592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773379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93810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481912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815128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404103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790663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405533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631484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microsoft.com/office/2007/relationships/hdphoto" Target="../media/hdphoto3.wdp"/><Relationship Id="rId3" Type="http://schemas.openxmlformats.org/officeDocument/2006/relationships/image" Target="../media/image3.png"/><Relationship Id="rId7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microsoft.com/office/2007/relationships/hdphoto" Target="../media/hdphoto2.wdp"/><Relationship Id="rId5" Type="http://schemas.openxmlformats.org/officeDocument/2006/relationships/image" Target="../media/image4.png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cdc.gov.tw/" TargetMode="External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1214319" y="643468"/>
            <a:ext cx="6495992" cy="1343377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Inflate">
              <a:avLst/>
            </a:prstTxWarp>
            <a:spAutoFit/>
          </a:bodyPr>
          <a:lstStyle/>
          <a:p>
            <a:pPr algn="ctr"/>
            <a:r>
              <a:rPr lang="zh-TW" altLang="en-US" sz="5400" b="1" cap="none" spc="0" dirty="0" smtClean="0">
                <a:ln w="28575">
                  <a:solidFill>
                    <a:schemeClr val="bg1"/>
                  </a:solidFill>
                  <a:prstDash val="solid"/>
                </a:ln>
                <a:solidFill>
                  <a:srgbClr val="FF66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華康海報體 Std W12" panose="040B0C00000000000000" pitchFamily="82" charset="-120"/>
                <a:ea typeface="華康海報體 Std W12" panose="040B0C00000000000000" pitchFamily="82" charset="-120"/>
              </a:rPr>
              <a:t>防治登革熱</a:t>
            </a:r>
            <a:endParaRPr lang="zh-TW" altLang="en-US" sz="5400" b="1" cap="none" spc="0" dirty="0">
              <a:ln w="28575">
                <a:solidFill>
                  <a:schemeClr val="bg1"/>
                </a:solidFill>
                <a:prstDash val="solid"/>
              </a:ln>
              <a:solidFill>
                <a:srgbClr val="FF660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華康海報體 Std W12" panose="040B0C00000000000000" pitchFamily="82" charset="-120"/>
              <a:ea typeface="華康海報體 Std W12" panose="040B0C00000000000000" pitchFamily="82" charset="-120"/>
            </a:endParaRPr>
          </a:p>
        </p:txBody>
      </p:sp>
      <p:sp>
        <p:nvSpPr>
          <p:cNvPr id="11" name="文字方塊 10"/>
          <p:cNvSpPr txBox="1"/>
          <p:nvPr/>
        </p:nvSpPr>
        <p:spPr>
          <a:xfrm>
            <a:off x="2809667" y="2178757"/>
            <a:ext cx="33052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32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滅蚊大作戰</a:t>
            </a:r>
            <a:endParaRPr lang="zh-TW" altLang="en-US" sz="3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" name="禁止標誌 1"/>
          <p:cNvSpPr/>
          <p:nvPr/>
        </p:nvSpPr>
        <p:spPr>
          <a:xfrm>
            <a:off x="2581264" y="2991935"/>
            <a:ext cx="3533700" cy="3533700"/>
          </a:xfrm>
          <a:prstGeom prst="noSmoking">
            <a:avLst>
              <a:gd name="adj" fmla="val 8112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schemeClr val="tx1"/>
              </a:solidFill>
            </a:endParaRP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7523" b="100000" l="3112" r="92704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838280">
            <a:off x="1973899" y="3391659"/>
            <a:ext cx="2338252" cy="1934327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7523" b="100000" l="3112" r="92704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862223">
            <a:off x="5000345" y="4145229"/>
            <a:ext cx="1652648" cy="1367159"/>
          </a:xfrm>
          <a:prstGeom prst="rect">
            <a:avLst/>
          </a:prstGeom>
        </p:spPr>
      </p:pic>
      <p:pic>
        <p:nvPicPr>
          <p:cNvPr id="8" name="圖片 7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7523" b="100000" l="3112" r="92704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886432" flipH="1">
            <a:off x="4184355" y="2991935"/>
            <a:ext cx="1652648" cy="1367159"/>
          </a:xfrm>
          <a:prstGeom prst="rect">
            <a:avLst/>
          </a:prstGeom>
        </p:spPr>
      </p:pic>
      <p:pic>
        <p:nvPicPr>
          <p:cNvPr id="9" name="圖片 8"/>
          <p:cNvPicPr>
            <a:picLocks noChangeAspect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7523" b="100000" l="3112" r="92704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487768" flipH="1">
            <a:off x="3575060" y="4993452"/>
            <a:ext cx="1273418" cy="1053440"/>
          </a:xfrm>
          <a:prstGeom prst="rect">
            <a:avLst/>
          </a:prstGeom>
        </p:spPr>
      </p:pic>
      <p:pic>
        <p:nvPicPr>
          <p:cNvPr id="12" name="圖片 11"/>
          <p:cNvPicPr>
            <a:picLocks noChangeAspect="1"/>
          </p:cNvPicPr>
          <p:nvPr/>
        </p:nvPicPr>
        <p:blipFill>
          <a:blip r:embed="rId7" cstate="print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backgroundRemoval t="7523" b="100000" l="3112" r="92704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487768" flipH="1" flipV="1">
            <a:off x="3794820" y="4857620"/>
            <a:ext cx="114396" cy="946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8778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022405" y="2675463"/>
            <a:ext cx="7116881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病媒蚊會傳播病毒與細菌，人類一旦被叮咬，就很有可能感染嚴重的急性傳染病</a:t>
            </a:r>
            <a:r>
              <a:rPr lang="en-US" altLang="zh-TW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-</a:t>
            </a:r>
            <a:r>
              <a:rPr lang="zh-TW" altLang="en-US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登革熱！要防治登革熱，讓我們從杜絕孳生源、消滅病媒蚊開始吧</a:t>
            </a:r>
            <a:r>
              <a:rPr lang="zh-TW" altLang="en-US" sz="30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！</a:t>
            </a:r>
            <a:endParaRPr lang="zh-TW" altLang="en-US" sz="3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文字方塊 2"/>
          <p:cNvSpPr txBox="1"/>
          <p:nvPr/>
        </p:nvSpPr>
        <p:spPr>
          <a:xfrm>
            <a:off x="1515912" y="1422401"/>
            <a:ext cx="61298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5400" b="1" dirty="0" smtClean="0">
                <a:solidFill>
                  <a:srgbClr val="FF006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消滅病媒蚊</a:t>
            </a:r>
            <a:endParaRPr lang="zh-TW" altLang="en-US" sz="5400" b="1" dirty="0">
              <a:solidFill>
                <a:srgbClr val="FF0066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975803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515912" y="417689"/>
            <a:ext cx="61298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5400" b="1" dirty="0" smtClean="0">
                <a:solidFill>
                  <a:srgbClr val="FF006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杜絕孳生源四訣竅</a:t>
            </a:r>
            <a:endParaRPr lang="zh-TW" altLang="en-US" sz="5400" b="1" dirty="0">
              <a:solidFill>
                <a:srgbClr val="FF0066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aphicFrame>
        <p:nvGraphicFramePr>
          <p:cNvPr id="4" name="資料庫圖表 3"/>
          <p:cNvGraphicFramePr/>
          <p:nvPr>
            <p:extLst>
              <p:ext uri="{D42A27DB-BD31-4B8C-83A1-F6EECF244321}">
                <p14:modId xmlns:p14="http://schemas.microsoft.com/office/powerpoint/2010/main" val="3099433086"/>
              </p:ext>
            </p:extLst>
          </p:nvPr>
        </p:nvGraphicFramePr>
        <p:xfrm>
          <a:off x="274319" y="1815737"/>
          <a:ext cx="8347167" cy="45328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向右箭號 4">
            <a:hlinkClick r:id="rId8"/>
          </p:cNvPr>
          <p:cNvSpPr/>
          <p:nvPr/>
        </p:nvSpPr>
        <p:spPr>
          <a:xfrm>
            <a:off x="6583680" y="5264331"/>
            <a:ext cx="2351314" cy="1293223"/>
          </a:xfrm>
          <a:prstGeom prst="rightArrow">
            <a:avLst/>
          </a:prstGeom>
          <a:solidFill>
            <a:schemeClr val="accent1">
              <a:lumMod val="20000"/>
              <a:lumOff val="80000"/>
            </a:schemeClr>
          </a:solidFill>
          <a:ln w="57150"/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400" dirty="0">
                <a:solidFill>
                  <a:srgbClr val="FF0000"/>
                </a:solidFill>
                <a:latin typeface="文鼎中行書" panose="020B0609010101010101" pitchFamily="49" charset="-120"/>
                <a:ea typeface="文鼎中行書" panose="020B0609010101010101" pitchFamily="49" charset="-120"/>
              </a:rPr>
              <a:t>衛福部疾管署</a:t>
            </a:r>
          </a:p>
        </p:txBody>
      </p:sp>
    </p:spTree>
    <p:extLst>
      <p:ext uri="{BB962C8B-B14F-4D97-AF65-F5344CB8AC3E}">
        <p14:creationId xmlns:p14="http://schemas.microsoft.com/office/powerpoint/2010/main" val="3311253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649</TotalTime>
  <Words>78</Words>
  <Application>Microsoft Office PowerPoint</Application>
  <PresentationFormat>如螢幕大小 (4:3)</PresentationFormat>
  <Paragraphs>14</Paragraphs>
  <Slides>3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3</vt:i4>
      </vt:variant>
    </vt:vector>
  </HeadingPairs>
  <TitlesOfParts>
    <vt:vector size="11" baseType="lpstr">
      <vt:lpstr>文鼎中行書</vt:lpstr>
      <vt:lpstr>華康海報體 Std W12</vt:lpstr>
      <vt:lpstr>微軟正黑體</vt:lpstr>
      <vt:lpstr>新細明體</vt:lpstr>
      <vt:lpstr>Arial</vt:lpstr>
      <vt:lpstr>Calibri</vt:lpstr>
      <vt:lpstr>Calibri Light</vt:lpstr>
      <vt:lpstr>Office 佈景主題</vt:lpstr>
      <vt:lpstr>PowerPoint 簡報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win8 rock</dc:creator>
  <cp:lastModifiedBy>Windows 使用者</cp:lastModifiedBy>
  <cp:revision>39</cp:revision>
  <dcterms:created xsi:type="dcterms:W3CDTF">2017-11-07T04:44:24Z</dcterms:created>
  <dcterms:modified xsi:type="dcterms:W3CDTF">2019-10-16T02:10:48Z</dcterms:modified>
</cp:coreProperties>
</file>