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3399FF"/>
    <a:srgbClr val="000066"/>
    <a:srgbClr val="FF0066"/>
    <a:srgbClr val="FF33CC"/>
    <a:srgbClr val="FF9999"/>
    <a:srgbClr val="9999FF"/>
    <a:srgbClr val="FF6699"/>
    <a:srgbClr val="FF99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073C84-AFCE-46D0-956B-4BE1DB893D0C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45471FB6-9C5B-401E-AD1F-ED8725420E89}">
      <dgm:prSet/>
      <dgm:spPr/>
      <dgm:t>
        <a:bodyPr/>
        <a:lstStyle/>
        <a:p>
          <a:pPr rtl="0"/>
          <a:r>
            <a:rPr lang="zh-TW" smtClean="0"/>
            <a:t>巡</a:t>
          </a:r>
          <a:endParaRPr lang="zh-TW"/>
        </a:p>
      </dgm:t>
    </dgm:pt>
    <dgm:pt modelId="{75CA8393-E0F4-4340-9CA7-CA2B5F5E6617}" type="parTrans" cxnId="{7C42B734-090A-4A86-86F6-5BD3894BC3C7}">
      <dgm:prSet/>
      <dgm:spPr/>
      <dgm:t>
        <a:bodyPr/>
        <a:lstStyle/>
        <a:p>
          <a:endParaRPr lang="zh-TW" altLang="en-US"/>
        </a:p>
      </dgm:t>
    </dgm:pt>
    <dgm:pt modelId="{4A37F95F-43CB-49AB-91A1-E146165F7110}" type="sibTrans" cxnId="{7C42B734-090A-4A86-86F6-5BD3894BC3C7}">
      <dgm:prSet/>
      <dgm:spPr/>
      <dgm:t>
        <a:bodyPr/>
        <a:lstStyle/>
        <a:p>
          <a:endParaRPr lang="zh-TW" altLang="en-US"/>
        </a:p>
      </dgm:t>
    </dgm:pt>
    <dgm:pt modelId="{94E340D6-4CA7-46D5-B8EA-87836B338017}">
      <dgm:prSet/>
      <dgm:spPr/>
      <dgm:t>
        <a:bodyPr/>
        <a:lstStyle/>
        <a:p>
          <a:pPr rtl="0"/>
          <a:r>
            <a:rPr lang="zh-TW" altLang="en-US" dirty="0" smtClean="0"/>
            <a:t>巡檢容器</a:t>
          </a:r>
          <a:endParaRPr lang="zh-TW" dirty="0"/>
        </a:p>
      </dgm:t>
    </dgm:pt>
    <dgm:pt modelId="{5EE3A92B-593D-42A1-9C94-5B9F02054F71}" type="parTrans" cxnId="{9D6977D5-8B57-45E8-B9CF-3F2E4851FE97}">
      <dgm:prSet/>
      <dgm:spPr/>
      <dgm:t>
        <a:bodyPr/>
        <a:lstStyle/>
        <a:p>
          <a:endParaRPr lang="zh-TW" altLang="en-US"/>
        </a:p>
      </dgm:t>
    </dgm:pt>
    <dgm:pt modelId="{A4E80BF1-4F12-409E-A33B-C18052EB18BA}" type="sibTrans" cxnId="{9D6977D5-8B57-45E8-B9CF-3F2E4851FE97}">
      <dgm:prSet/>
      <dgm:spPr/>
      <dgm:t>
        <a:bodyPr/>
        <a:lstStyle/>
        <a:p>
          <a:endParaRPr lang="zh-TW" altLang="en-US"/>
        </a:p>
      </dgm:t>
    </dgm:pt>
    <dgm:pt modelId="{BDEB3189-CA3F-4D61-8745-6DA868830187}">
      <dgm:prSet/>
      <dgm:spPr/>
      <dgm:t>
        <a:bodyPr/>
        <a:lstStyle/>
        <a:p>
          <a:pPr rtl="0"/>
          <a:r>
            <a:rPr lang="zh-TW" smtClean="0"/>
            <a:t>倒</a:t>
          </a:r>
          <a:endParaRPr lang="zh-TW"/>
        </a:p>
      </dgm:t>
    </dgm:pt>
    <dgm:pt modelId="{38D6B904-2EBC-47E4-B58A-5E8AA9FAE006}" type="parTrans" cxnId="{36845461-4D56-41CA-91BD-2646809071C2}">
      <dgm:prSet/>
      <dgm:spPr/>
      <dgm:t>
        <a:bodyPr/>
        <a:lstStyle/>
        <a:p>
          <a:endParaRPr lang="zh-TW" altLang="en-US"/>
        </a:p>
      </dgm:t>
    </dgm:pt>
    <dgm:pt modelId="{38AEB2BD-5F01-4CEA-964E-7083FFBEA9A6}" type="sibTrans" cxnId="{36845461-4D56-41CA-91BD-2646809071C2}">
      <dgm:prSet/>
      <dgm:spPr/>
      <dgm:t>
        <a:bodyPr/>
        <a:lstStyle/>
        <a:p>
          <a:endParaRPr lang="zh-TW" altLang="en-US"/>
        </a:p>
      </dgm:t>
    </dgm:pt>
    <dgm:pt modelId="{320BFC28-0F9A-4C58-8D3C-E8FBDA668800}">
      <dgm:prSet/>
      <dgm:spPr/>
      <dgm:t>
        <a:bodyPr/>
        <a:lstStyle/>
        <a:p>
          <a:pPr rtl="0"/>
          <a:r>
            <a:rPr lang="zh-TW" dirty="0" smtClean="0"/>
            <a:t>倒掉積水</a:t>
          </a:r>
          <a:endParaRPr lang="zh-TW" dirty="0"/>
        </a:p>
      </dgm:t>
    </dgm:pt>
    <dgm:pt modelId="{3E139B71-98D3-44AF-8C4B-D72CEAC94CE0}" type="parTrans" cxnId="{F4A565C1-0D0E-49A6-80E7-7B48EA5C4990}">
      <dgm:prSet/>
      <dgm:spPr/>
      <dgm:t>
        <a:bodyPr/>
        <a:lstStyle/>
        <a:p>
          <a:endParaRPr lang="zh-TW" altLang="en-US"/>
        </a:p>
      </dgm:t>
    </dgm:pt>
    <dgm:pt modelId="{BBA2962F-5564-4B1D-B213-816F4BA604F8}" type="sibTrans" cxnId="{F4A565C1-0D0E-49A6-80E7-7B48EA5C4990}">
      <dgm:prSet/>
      <dgm:spPr/>
      <dgm:t>
        <a:bodyPr/>
        <a:lstStyle/>
        <a:p>
          <a:endParaRPr lang="zh-TW" altLang="en-US"/>
        </a:p>
      </dgm:t>
    </dgm:pt>
    <dgm:pt modelId="{F0A4A10C-6A77-47C9-8ADA-D2E9E977E4FF}">
      <dgm:prSet/>
      <dgm:spPr/>
      <dgm:t>
        <a:bodyPr/>
        <a:lstStyle/>
        <a:p>
          <a:pPr rtl="0"/>
          <a:r>
            <a:rPr lang="zh-TW" dirty="0" smtClean="0"/>
            <a:t>清</a:t>
          </a:r>
          <a:endParaRPr lang="zh-TW" dirty="0"/>
        </a:p>
      </dgm:t>
    </dgm:pt>
    <dgm:pt modelId="{3E6EFE96-E686-49AF-A80D-ACDCA0ADC308}" type="parTrans" cxnId="{541AADCC-0626-4ADD-9B8F-A5021D0FC2A0}">
      <dgm:prSet/>
      <dgm:spPr/>
      <dgm:t>
        <a:bodyPr/>
        <a:lstStyle/>
        <a:p>
          <a:endParaRPr lang="zh-TW" altLang="en-US"/>
        </a:p>
      </dgm:t>
    </dgm:pt>
    <dgm:pt modelId="{D8398EDA-72CA-4366-A1B8-B4E91FAB6C6C}" type="sibTrans" cxnId="{541AADCC-0626-4ADD-9B8F-A5021D0FC2A0}">
      <dgm:prSet/>
      <dgm:spPr/>
      <dgm:t>
        <a:bodyPr/>
        <a:lstStyle/>
        <a:p>
          <a:endParaRPr lang="zh-TW" altLang="en-US"/>
        </a:p>
      </dgm:t>
    </dgm:pt>
    <dgm:pt modelId="{0A5BAE54-8040-46C6-B329-25DE60B48FEA}">
      <dgm:prSet/>
      <dgm:spPr/>
      <dgm:t>
        <a:bodyPr/>
        <a:lstStyle/>
        <a:p>
          <a:pPr rtl="0"/>
          <a:r>
            <a:rPr lang="zh-TW" dirty="0" smtClean="0"/>
            <a:t>清潔容器</a:t>
          </a:r>
          <a:endParaRPr lang="zh-TW" dirty="0"/>
        </a:p>
      </dgm:t>
    </dgm:pt>
    <dgm:pt modelId="{40B584AC-F60A-4F1B-B928-E4A563283DB9}" type="parTrans" cxnId="{0A40C44D-8EE1-41CD-989E-ED04869CBE2A}">
      <dgm:prSet/>
      <dgm:spPr/>
      <dgm:t>
        <a:bodyPr/>
        <a:lstStyle/>
        <a:p>
          <a:endParaRPr lang="zh-TW" altLang="en-US"/>
        </a:p>
      </dgm:t>
    </dgm:pt>
    <dgm:pt modelId="{15DB4853-2563-41F7-94B6-A2F982FE04F0}" type="sibTrans" cxnId="{0A40C44D-8EE1-41CD-989E-ED04869CBE2A}">
      <dgm:prSet/>
      <dgm:spPr/>
      <dgm:t>
        <a:bodyPr/>
        <a:lstStyle/>
        <a:p>
          <a:endParaRPr lang="zh-TW" altLang="en-US"/>
        </a:p>
      </dgm:t>
    </dgm:pt>
    <dgm:pt modelId="{E1DF153E-8ED5-4954-A3F6-05D752721DF3}">
      <dgm:prSet/>
      <dgm:spPr/>
      <dgm:t>
        <a:bodyPr/>
        <a:lstStyle/>
        <a:p>
          <a:pPr rtl="0"/>
          <a:r>
            <a:rPr lang="zh-TW" smtClean="0"/>
            <a:t>刷</a:t>
          </a:r>
          <a:endParaRPr lang="zh-TW"/>
        </a:p>
      </dgm:t>
    </dgm:pt>
    <dgm:pt modelId="{A83793A4-A8FC-4705-9DBC-DC74D2AF5F99}" type="parTrans" cxnId="{5A376FD5-C414-4089-B4FB-5A4925366C8D}">
      <dgm:prSet/>
      <dgm:spPr/>
      <dgm:t>
        <a:bodyPr/>
        <a:lstStyle/>
        <a:p>
          <a:endParaRPr lang="zh-TW" altLang="en-US"/>
        </a:p>
      </dgm:t>
    </dgm:pt>
    <dgm:pt modelId="{1B80E3A3-D24A-43E2-82E8-8C5178AFAEE0}" type="sibTrans" cxnId="{5A376FD5-C414-4089-B4FB-5A4925366C8D}">
      <dgm:prSet/>
      <dgm:spPr/>
      <dgm:t>
        <a:bodyPr/>
        <a:lstStyle/>
        <a:p>
          <a:endParaRPr lang="zh-TW" altLang="en-US"/>
        </a:p>
      </dgm:t>
    </dgm:pt>
    <dgm:pt modelId="{E58D20D0-F22D-4C14-AE12-502A4181264A}">
      <dgm:prSet/>
      <dgm:spPr/>
      <dgm:t>
        <a:bodyPr/>
        <a:lstStyle/>
        <a:p>
          <a:pPr rtl="0"/>
          <a:r>
            <a:rPr lang="zh-TW" dirty="0" smtClean="0"/>
            <a:t>刷除蟲卵</a:t>
          </a:r>
          <a:endParaRPr lang="zh-TW" dirty="0"/>
        </a:p>
      </dgm:t>
    </dgm:pt>
    <dgm:pt modelId="{E2155E91-D8C7-4509-945A-4EEE053D5119}" type="parTrans" cxnId="{F6CD517A-8F27-40B1-8B2C-0688E7F8626C}">
      <dgm:prSet/>
      <dgm:spPr/>
      <dgm:t>
        <a:bodyPr/>
        <a:lstStyle/>
        <a:p>
          <a:endParaRPr lang="zh-TW" altLang="en-US"/>
        </a:p>
      </dgm:t>
    </dgm:pt>
    <dgm:pt modelId="{CEEC3134-28A2-4546-9444-642BD6C39734}" type="sibTrans" cxnId="{F6CD517A-8F27-40B1-8B2C-0688E7F8626C}">
      <dgm:prSet/>
      <dgm:spPr/>
      <dgm:t>
        <a:bodyPr/>
        <a:lstStyle/>
        <a:p>
          <a:endParaRPr lang="zh-TW" altLang="en-US"/>
        </a:p>
      </dgm:t>
    </dgm:pt>
    <dgm:pt modelId="{6E2B2B52-6068-427C-B99A-88BEC1359379}" type="pres">
      <dgm:prSet presAssocID="{B1073C84-AFCE-46D0-956B-4BE1DB893D0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AD304B-9BE6-4BF4-AE6F-7B69F99F2988}" type="pres">
      <dgm:prSet presAssocID="{B1073C84-AFCE-46D0-956B-4BE1DB893D0C}" presName="cycle" presStyleCnt="0"/>
      <dgm:spPr/>
    </dgm:pt>
    <dgm:pt modelId="{F5C41CE7-4D90-412F-9C74-3E0D3AB378B2}" type="pres">
      <dgm:prSet presAssocID="{B1073C84-AFCE-46D0-956B-4BE1DB893D0C}" presName="centerShape" presStyleCnt="0"/>
      <dgm:spPr/>
    </dgm:pt>
    <dgm:pt modelId="{7D9F3497-F322-4935-90C5-C5D66D8D6970}" type="pres">
      <dgm:prSet presAssocID="{B1073C84-AFCE-46D0-956B-4BE1DB893D0C}" presName="connSite" presStyleLbl="node1" presStyleIdx="0" presStyleCnt="5"/>
      <dgm:spPr/>
    </dgm:pt>
    <dgm:pt modelId="{5F327B84-70C5-487B-B7BE-06B5684F25E6}" type="pres">
      <dgm:prSet presAssocID="{B1073C84-AFCE-46D0-956B-4BE1DB893D0C}" presName="visible" presStyleLbl="node1" presStyleIdx="0" presStyleCnt="5" custScaleX="92877" custScaleY="86655" custLinFactNeighborX="1621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5E617980-2CE1-4252-9C0B-77AE19D1BF44}" type="pres">
      <dgm:prSet presAssocID="{75CA8393-E0F4-4340-9CA7-CA2B5F5E6617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EC606F59-D6E4-4847-8451-82F67373E98A}" type="pres">
      <dgm:prSet presAssocID="{45471FB6-9C5B-401E-AD1F-ED8725420E89}" presName="node" presStyleCnt="0"/>
      <dgm:spPr/>
    </dgm:pt>
    <dgm:pt modelId="{58992889-BC50-446B-AB4A-9E8A7074D096}" type="pres">
      <dgm:prSet presAssocID="{45471FB6-9C5B-401E-AD1F-ED8725420E89}" presName="parentNode" presStyleLbl="node1" presStyleIdx="1" presStyleCnt="5" custScaleY="105852" custLinFactNeighborX="1229" custLinFactNeighborY="-441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121A2A-FEB7-45C0-BC01-E6D9CFA9D233}" type="pres">
      <dgm:prSet presAssocID="{45471FB6-9C5B-401E-AD1F-ED8725420E89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8F041E-2556-4E0A-8CE5-0F0DAEA35D68}" type="pres">
      <dgm:prSet presAssocID="{38D6B904-2EBC-47E4-B58A-5E8AA9FAE00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C67BABED-28AF-4B64-B088-77ACF727B814}" type="pres">
      <dgm:prSet presAssocID="{BDEB3189-CA3F-4D61-8745-6DA868830187}" presName="node" presStyleCnt="0"/>
      <dgm:spPr/>
    </dgm:pt>
    <dgm:pt modelId="{891D91E9-7BBA-467C-AE58-C806E7AFA23B}" type="pres">
      <dgm:prSet presAssocID="{BDEB3189-CA3F-4D61-8745-6DA868830187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340D694-FB48-4BA8-8C1E-03C04BC5C527}" type="pres">
      <dgm:prSet presAssocID="{BDEB3189-CA3F-4D61-8745-6DA868830187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A597E89-3ABF-4F4D-A215-F95C1B91410D}" type="pres">
      <dgm:prSet presAssocID="{3E6EFE96-E686-49AF-A80D-ACDCA0ADC308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E5AC20A0-9323-410C-A560-B0B3D69E3337}" type="pres">
      <dgm:prSet presAssocID="{F0A4A10C-6A77-47C9-8ADA-D2E9E977E4FF}" presName="node" presStyleCnt="0"/>
      <dgm:spPr/>
    </dgm:pt>
    <dgm:pt modelId="{6F18D8CD-EFB6-447E-BB0E-7E2FBECE48A2}" type="pres">
      <dgm:prSet presAssocID="{F0A4A10C-6A77-47C9-8ADA-D2E9E977E4FF}" presName="parentNode" presStyleLbl="node1" presStyleIdx="3" presStyleCnt="5" custLinFactNeighborX="-2207" custLinFactNeighborY="-110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30AD19-D408-488D-BADC-59901CBA437F}" type="pres">
      <dgm:prSet presAssocID="{F0A4A10C-6A77-47C9-8ADA-D2E9E977E4F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7384F57-25D9-4FCC-ABA3-D5BE4197437C}" type="pres">
      <dgm:prSet presAssocID="{A83793A4-A8FC-4705-9DBC-DC74D2AF5F99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527BBAD0-D8EF-42F5-B147-58310EAA870D}" type="pres">
      <dgm:prSet presAssocID="{E1DF153E-8ED5-4954-A3F6-05D752721DF3}" presName="node" presStyleCnt="0"/>
      <dgm:spPr/>
    </dgm:pt>
    <dgm:pt modelId="{4766274D-31BF-46DB-9F51-36DE78368A83}" type="pres">
      <dgm:prSet presAssocID="{E1DF153E-8ED5-4954-A3F6-05D752721DF3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31BEA45-297F-4BFD-88AD-956D1695FA58}" type="pres">
      <dgm:prSet presAssocID="{E1DF153E-8ED5-4954-A3F6-05D752721DF3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6B654AC-4DBC-49DD-BD65-B91E506EE1D6}" type="presOf" srcId="{320BFC28-0F9A-4C58-8D3C-E8FBDA668800}" destId="{D340D694-FB48-4BA8-8C1E-03C04BC5C527}" srcOrd="0" destOrd="0" presId="urn:microsoft.com/office/officeart/2005/8/layout/radial2"/>
    <dgm:cxn modelId="{514E73E1-DA8F-481A-8DF3-EE314F7E0BE5}" type="presOf" srcId="{3E6EFE96-E686-49AF-A80D-ACDCA0ADC308}" destId="{5A597E89-3ABF-4F4D-A215-F95C1B91410D}" srcOrd="0" destOrd="0" presId="urn:microsoft.com/office/officeart/2005/8/layout/radial2"/>
    <dgm:cxn modelId="{AE3D3CC6-27E4-48E1-B890-37805ADFCCEC}" type="presOf" srcId="{BDEB3189-CA3F-4D61-8745-6DA868830187}" destId="{891D91E9-7BBA-467C-AE58-C806E7AFA23B}" srcOrd="0" destOrd="0" presId="urn:microsoft.com/office/officeart/2005/8/layout/radial2"/>
    <dgm:cxn modelId="{5A376FD5-C414-4089-B4FB-5A4925366C8D}" srcId="{B1073C84-AFCE-46D0-956B-4BE1DB893D0C}" destId="{E1DF153E-8ED5-4954-A3F6-05D752721DF3}" srcOrd="3" destOrd="0" parTransId="{A83793A4-A8FC-4705-9DBC-DC74D2AF5F99}" sibTransId="{1B80E3A3-D24A-43E2-82E8-8C5178AFAEE0}"/>
    <dgm:cxn modelId="{F6CD517A-8F27-40B1-8B2C-0688E7F8626C}" srcId="{E1DF153E-8ED5-4954-A3F6-05D752721DF3}" destId="{E58D20D0-F22D-4C14-AE12-502A4181264A}" srcOrd="0" destOrd="0" parTransId="{E2155E91-D8C7-4509-945A-4EEE053D5119}" sibTransId="{CEEC3134-28A2-4546-9444-642BD6C39734}"/>
    <dgm:cxn modelId="{6A02F007-9C41-436B-96FE-36524ACE8478}" type="presOf" srcId="{A83793A4-A8FC-4705-9DBC-DC74D2AF5F99}" destId="{87384F57-25D9-4FCC-ABA3-D5BE4197437C}" srcOrd="0" destOrd="0" presId="urn:microsoft.com/office/officeart/2005/8/layout/radial2"/>
    <dgm:cxn modelId="{541AADCC-0626-4ADD-9B8F-A5021D0FC2A0}" srcId="{B1073C84-AFCE-46D0-956B-4BE1DB893D0C}" destId="{F0A4A10C-6A77-47C9-8ADA-D2E9E977E4FF}" srcOrd="2" destOrd="0" parTransId="{3E6EFE96-E686-49AF-A80D-ACDCA0ADC308}" sibTransId="{D8398EDA-72CA-4366-A1B8-B4E91FAB6C6C}"/>
    <dgm:cxn modelId="{CE4310E7-7600-4403-B49F-866C56CA14FE}" type="presOf" srcId="{94E340D6-4CA7-46D5-B8EA-87836B338017}" destId="{1F121A2A-FEB7-45C0-BC01-E6D9CFA9D233}" srcOrd="0" destOrd="0" presId="urn:microsoft.com/office/officeart/2005/8/layout/radial2"/>
    <dgm:cxn modelId="{D8D53B1C-7987-4515-BAFC-1BEFAFA49235}" type="presOf" srcId="{75CA8393-E0F4-4340-9CA7-CA2B5F5E6617}" destId="{5E617980-2CE1-4252-9C0B-77AE19D1BF44}" srcOrd="0" destOrd="0" presId="urn:microsoft.com/office/officeart/2005/8/layout/radial2"/>
    <dgm:cxn modelId="{36845461-4D56-41CA-91BD-2646809071C2}" srcId="{B1073C84-AFCE-46D0-956B-4BE1DB893D0C}" destId="{BDEB3189-CA3F-4D61-8745-6DA868830187}" srcOrd="1" destOrd="0" parTransId="{38D6B904-2EBC-47E4-B58A-5E8AA9FAE006}" sibTransId="{38AEB2BD-5F01-4CEA-964E-7083FFBEA9A6}"/>
    <dgm:cxn modelId="{7E633E75-6C3F-4BF1-8779-F2F90E075C83}" type="presOf" srcId="{0A5BAE54-8040-46C6-B329-25DE60B48FEA}" destId="{4230AD19-D408-488D-BADC-59901CBA437F}" srcOrd="0" destOrd="0" presId="urn:microsoft.com/office/officeart/2005/8/layout/radial2"/>
    <dgm:cxn modelId="{68B47C82-710F-445F-BD87-084E8D632BF8}" type="presOf" srcId="{E1DF153E-8ED5-4954-A3F6-05D752721DF3}" destId="{4766274D-31BF-46DB-9F51-36DE78368A83}" srcOrd="0" destOrd="0" presId="urn:microsoft.com/office/officeart/2005/8/layout/radial2"/>
    <dgm:cxn modelId="{F4A565C1-0D0E-49A6-80E7-7B48EA5C4990}" srcId="{BDEB3189-CA3F-4D61-8745-6DA868830187}" destId="{320BFC28-0F9A-4C58-8D3C-E8FBDA668800}" srcOrd="0" destOrd="0" parTransId="{3E139B71-98D3-44AF-8C4B-D72CEAC94CE0}" sibTransId="{BBA2962F-5564-4B1D-B213-816F4BA604F8}"/>
    <dgm:cxn modelId="{77560FC6-1BBF-4332-BB44-BBE396D604C0}" type="presOf" srcId="{45471FB6-9C5B-401E-AD1F-ED8725420E89}" destId="{58992889-BC50-446B-AB4A-9E8A7074D096}" srcOrd="0" destOrd="0" presId="urn:microsoft.com/office/officeart/2005/8/layout/radial2"/>
    <dgm:cxn modelId="{0A40C44D-8EE1-41CD-989E-ED04869CBE2A}" srcId="{F0A4A10C-6A77-47C9-8ADA-D2E9E977E4FF}" destId="{0A5BAE54-8040-46C6-B329-25DE60B48FEA}" srcOrd="0" destOrd="0" parTransId="{40B584AC-F60A-4F1B-B928-E4A563283DB9}" sibTransId="{15DB4853-2563-41F7-94B6-A2F982FE04F0}"/>
    <dgm:cxn modelId="{7C42B734-090A-4A86-86F6-5BD3894BC3C7}" srcId="{B1073C84-AFCE-46D0-956B-4BE1DB893D0C}" destId="{45471FB6-9C5B-401E-AD1F-ED8725420E89}" srcOrd="0" destOrd="0" parTransId="{75CA8393-E0F4-4340-9CA7-CA2B5F5E6617}" sibTransId="{4A37F95F-43CB-49AB-91A1-E146165F7110}"/>
    <dgm:cxn modelId="{E7F8974E-69E1-49D5-A5EE-DE59EC6C9364}" type="presOf" srcId="{B1073C84-AFCE-46D0-956B-4BE1DB893D0C}" destId="{6E2B2B52-6068-427C-B99A-88BEC1359379}" srcOrd="0" destOrd="0" presId="urn:microsoft.com/office/officeart/2005/8/layout/radial2"/>
    <dgm:cxn modelId="{EAD72C15-47E2-4D3D-B947-E8C1475D7153}" type="presOf" srcId="{E58D20D0-F22D-4C14-AE12-502A4181264A}" destId="{931BEA45-297F-4BFD-88AD-956D1695FA58}" srcOrd="0" destOrd="0" presId="urn:microsoft.com/office/officeart/2005/8/layout/radial2"/>
    <dgm:cxn modelId="{98115AFB-134D-49C4-BFD7-120DAED3B4E3}" type="presOf" srcId="{F0A4A10C-6A77-47C9-8ADA-D2E9E977E4FF}" destId="{6F18D8CD-EFB6-447E-BB0E-7E2FBECE48A2}" srcOrd="0" destOrd="0" presId="urn:microsoft.com/office/officeart/2005/8/layout/radial2"/>
    <dgm:cxn modelId="{7CDCB8DD-DC6E-4050-95CB-EADE1F9CB7B4}" type="presOf" srcId="{38D6B904-2EBC-47E4-B58A-5E8AA9FAE006}" destId="{648F041E-2556-4E0A-8CE5-0F0DAEA35D68}" srcOrd="0" destOrd="0" presId="urn:microsoft.com/office/officeart/2005/8/layout/radial2"/>
    <dgm:cxn modelId="{9D6977D5-8B57-45E8-B9CF-3F2E4851FE97}" srcId="{45471FB6-9C5B-401E-AD1F-ED8725420E89}" destId="{94E340D6-4CA7-46D5-B8EA-87836B338017}" srcOrd="0" destOrd="0" parTransId="{5EE3A92B-593D-42A1-9C94-5B9F02054F71}" sibTransId="{A4E80BF1-4F12-409E-A33B-C18052EB18BA}"/>
    <dgm:cxn modelId="{D06DA0DB-126C-4494-8CB4-5A7F462E98F6}" type="presParOf" srcId="{6E2B2B52-6068-427C-B99A-88BEC1359379}" destId="{BAAD304B-9BE6-4BF4-AE6F-7B69F99F2988}" srcOrd="0" destOrd="0" presId="urn:microsoft.com/office/officeart/2005/8/layout/radial2"/>
    <dgm:cxn modelId="{B13BEB1C-07ED-47FA-9CCA-73C325D84B51}" type="presParOf" srcId="{BAAD304B-9BE6-4BF4-AE6F-7B69F99F2988}" destId="{F5C41CE7-4D90-412F-9C74-3E0D3AB378B2}" srcOrd="0" destOrd="0" presId="urn:microsoft.com/office/officeart/2005/8/layout/radial2"/>
    <dgm:cxn modelId="{53BAF860-0872-4469-B8C0-359B2FD5434B}" type="presParOf" srcId="{F5C41CE7-4D90-412F-9C74-3E0D3AB378B2}" destId="{7D9F3497-F322-4935-90C5-C5D66D8D6970}" srcOrd="0" destOrd="0" presId="urn:microsoft.com/office/officeart/2005/8/layout/radial2"/>
    <dgm:cxn modelId="{F7F06FAA-1403-440F-8C99-4368F305EE66}" type="presParOf" srcId="{F5C41CE7-4D90-412F-9C74-3E0D3AB378B2}" destId="{5F327B84-70C5-487B-B7BE-06B5684F25E6}" srcOrd="1" destOrd="0" presId="urn:microsoft.com/office/officeart/2005/8/layout/radial2"/>
    <dgm:cxn modelId="{C030A765-8656-491D-93F6-EFA6AB5304E9}" type="presParOf" srcId="{BAAD304B-9BE6-4BF4-AE6F-7B69F99F2988}" destId="{5E617980-2CE1-4252-9C0B-77AE19D1BF44}" srcOrd="1" destOrd="0" presId="urn:microsoft.com/office/officeart/2005/8/layout/radial2"/>
    <dgm:cxn modelId="{6B0943C0-2555-4E5F-A556-ECB9F8A2022E}" type="presParOf" srcId="{BAAD304B-9BE6-4BF4-AE6F-7B69F99F2988}" destId="{EC606F59-D6E4-4847-8451-82F67373E98A}" srcOrd="2" destOrd="0" presId="urn:microsoft.com/office/officeart/2005/8/layout/radial2"/>
    <dgm:cxn modelId="{0623744F-1CC7-4B17-BC0B-D86ABAA435FE}" type="presParOf" srcId="{EC606F59-D6E4-4847-8451-82F67373E98A}" destId="{58992889-BC50-446B-AB4A-9E8A7074D096}" srcOrd="0" destOrd="0" presId="urn:microsoft.com/office/officeart/2005/8/layout/radial2"/>
    <dgm:cxn modelId="{732BFD04-0452-471C-A818-B8110A5C0422}" type="presParOf" srcId="{EC606F59-D6E4-4847-8451-82F67373E98A}" destId="{1F121A2A-FEB7-45C0-BC01-E6D9CFA9D233}" srcOrd="1" destOrd="0" presId="urn:microsoft.com/office/officeart/2005/8/layout/radial2"/>
    <dgm:cxn modelId="{CC23AB49-96A3-4F74-BB2E-4A801891463C}" type="presParOf" srcId="{BAAD304B-9BE6-4BF4-AE6F-7B69F99F2988}" destId="{648F041E-2556-4E0A-8CE5-0F0DAEA35D68}" srcOrd="3" destOrd="0" presId="urn:microsoft.com/office/officeart/2005/8/layout/radial2"/>
    <dgm:cxn modelId="{7A4EE4F8-6B80-40EE-87F6-6C56280A424C}" type="presParOf" srcId="{BAAD304B-9BE6-4BF4-AE6F-7B69F99F2988}" destId="{C67BABED-28AF-4B64-B088-77ACF727B814}" srcOrd="4" destOrd="0" presId="urn:microsoft.com/office/officeart/2005/8/layout/radial2"/>
    <dgm:cxn modelId="{140C6EB4-2BEB-46A4-AC2B-7398DA4E4A4F}" type="presParOf" srcId="{C67BABED-28AF-4B64-B088-77ACF727B814}" destId="{891D91E9-7BBA-467C-AE58-C806E7AFA23B}" srcOrd="0" destOrd="0" presId="urn:microsoft.com/office/officeart/2005/8/layout/radial2"/>
    <dgm:cxn modelId="{2E2B6FEB-8B92-4C19-B77C-3CA80314D5D1}" type="presParOf" srcId="{C67BABED-28AF-4B64-B088-77ACF727B814}" destId="{D340D694-FB48-4BA8-8C1E-03C04BC5C527}" srcOrd="1" destOrd="0" presId="urn:microsoft.com/office/officeart/2005/8/layout/radial2"/>
    <dgm:cxn modelId="{71B47337-6A95-4EA8-931D-0FBAEE75794C}" type="presParOf" srcId="{BAAD304B-9BE6-4BF4-AE6F-7B69F99F2988}" destId="{5A597E89-3ABF-4F4D-A215-F95C1B91410D}" srcOrd="5" destOrd="0" presId="urn:microsoft.com/office/officeart/2005/8/layout/radial2"/>
    <dgm:cxn modelId="{01FF8CCF-0F57-4253-8890-815E47A6CF45}" type="presParOf" srcId="{BAAD304B-9BE6-4BF4-AE6F-7B69F99F2988}" destId="{E5AC20A0-9323-410C-A560-B0B3D69E3337}" srcOrd="6" destOrd="0" presId="urn:microsoft.com/office/officeart/2005/8/layout/radial2"/>
    <dgm:cxn modelId="{0F1C3776-9FA1-44FF-8100-04513FC4AA45}" type="presParOf" srcId="{E5AC20A0-9323-410C-A560-B0B3D69E3337}" destId="{6F18D8CD-EFB6-447E-BB0E-7E2FBECE48A2}" srcOrd="0" destOrd="0" presId="urn:microsoft.com/office/officeart/2005/8/layout/radial2"/>
    <dgm:cxn modelId="{E5FE5A17-A8B8-4A63-8E38-792610DDCBE8}" type="presParOf" srcId="{E5AC20A0-9323-410C-A560-B0B3D69E3337}" destId="{4230AD19-D408-488D-BADC-59901CBA437F}" srcOrd="1" destOrd="0" presId="urn:microsoft.com/office/officeart/2005/8/layout/radial2"/>
    <dgm:cxn modelId="{FED8F32B-D42C-47E3-A07C-3A6D8FA46149}" type="presParOf" srcId="{BAAD304B-9BE6-4BF4-AE6F-7B69F99F2988}" destId="{87384F57-25D9-4FCC-ABA3-D5BE4197437C}" srcOrd="7" destOrd="0" presId="urn:microsoft.com/office/officeart/2005/8/layout/radial2"/>
    <dgm:cxn modelId="{C47D972F-57AD-4B60-A48A-F2C9E4B90B03}" type="presParOf" srcId="{BAAD304B-9BE6-4BF4-AE6F-7B69F99F2988}" destId="{527BBAD0-D8EF-42F5-B147-58310EAA870D}" srcOrd="8" destOrd="0" presId="urn:microsoft.com/office/officeart/2005/8/layout/radial2"/>
    <dgm:cxn modelId="{B8BE1B45-36B8-4D7A-ADD3-564695BB40B5}" type="presParOf" srcId="{527BBAD0-D8EF-42F5-B147-58310EAA870D}" destId="{4766274D-31BF-46DB-9F51-36DE78368A83}" srcOrd="0" destOrd="0" presId="urn:microsoft.com/office/officeart/2005/8/layout/radial2"/>
    <dgm:cxn modelId="{9C60093F-3712-44D0-982B-C43AB2B60B5B}" type="presParOf" srcId="{527BBAD0-D8EF-42F5-B147-58310EAA870D}" destId="{931BEA45-297F-4BFD-88AD-956D1695FA58}" srcOrd="1" destOrd="0" presId="urn:microsoft.com/office/officeart/2005/8/layout/radial2"/>
  </dgm:cxnLst>
  <dgm:bg/>
  <dgm:whole>
    <a:ln>
      <a:solidFill>
        <a:srgbClr val="FF0066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84F57-25D9-4FCC-ABA3-D5BE4197437C}">
      <dsp:nvSpPr>
        <dsp:cNvPr id="0" name=""/>
        <dsp:cNvSpPr/>
      </dsp:nvSpPr>
      <dsp:spPr>
        <a:xfrm rot="3682744">
          <a:off x="2823177" y="3803252"/>
          <a:ext cx="996408" cy="39990"/>
        </a:xfrm>
        <a:custGeom>
          <a:avLst/>
          <a:gdLst/>
          <a:ahLst/>
          <a:cxnLst/>
          <a:rect l="0" t="0" r="0" b="0"/>
          <a:pathLst>
            <a:path>
              <a:moveTo>
                <a:pt x="0" y="19995"/>
              </a:moveTo>
              <a:lnTo>
                <a:pt x="996408" y="199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597E89-3ABF-4F4D-A215-F95C1B91410D}">
      <dsp:nvSpPr>
        <dsp:cNvPr id="0" name=""/>
        <dsp:cNvSpPr/>
      </dsp:nvSpPr>
      <dsp:spPr>
        <a:xfrm rot="1308375">
          <a:off x="3372082" y="3078490"/>
          <a:ext cx="683366" cy="39990"/>
        </a:xfrm>
        <a:custGeom>
          <a:avLst/>
          <a:gdLst/>
          <a:ahLst/>
          <a:cxnLst/>
          <a:rect l="0" t="0" r="0" b="0"/>
          <a:pathLst>
            <a:path>
              <a:moveTo>
                <a:pt x="0" y="19995"/>
              </a:moveTo>
              <a:lnTo>
                <a:pt x="683366" y="199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8F041E-2556-4E0A-8CE5-0F0DAEA35D68}">
      <dsp:nvSpPr>
        <dsp:cNvPr id="0" name=""/>
        <dsp:cNvSpPr/>
      </dsp:nvSpPr>
      <dsp:spPr>
        <a:xfrm rot="20287567">
          <a:off x="3370896" y="2265257"/>
          <a:ext cx="712130" cy="39990"/>
        </a:xfrm>
        <a:custGeom>
          <a:avLst/>
          <a:gdLst/>
          <a:ahLst/>
          <a:cxnLst/>
          <a:rect l="0" t="0" r="0" b="0"/>
          <a:pathLst>
            <a:path>
              <a:moveTo>
                <a:pt x="0" y="19995"/>
              </a:moveTo>
              <a:lnTo>
                <a:pt x="712130" y="199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617980-2CE1-4252-9C0B-77AE19D1BF44}">
      <dsp:nvSpPr>
        <dsp:cNvPr id="0" name=""/>
        <dsp:cNvSpPr/>
      </dsp:nvSpPr>
      <dsp:spPr>
        <a:xfrm rot="17935690">
          <a:off x="2835841" y="1557786"/>
          <a:ext cx="975096" cy="39990"/>
        </a:xfrm>
        <a:custGeom>
          <a:avLst/>
          <a:gdLst/>
          <a:ahLst/>
          <a:cxnLst/>
          <a:rect l="0" t="0" r="0" b="0"/>
          <a:pathLst>
            <a:path>
              <a:moveTo>
                <a:pt x="0" y="19995"/>
              </a:moveTo>
              <a:lnTo>
                <a:pt x="975096" y="199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27B84-70C5-487B-B7BE-06B5684F25E6}">
      <dsp:nvSpPr>
        <dsp:cNvPr id="0" name=""/>
        <dsp:cNvSpPr/>
      </dsp:nvSpPr>
      <dsp:spPr>
        <a:xfrm>
          <a:off x="1821364" y="1840157"/>
          <a:ext cx="1832891" cy="1710102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8992889-BC50-446B-AB4A-9E8A7074D096}">
      <dsp:nvSpPr>
        <dsp:cNvPr id="0" name=""/>
        <dsp:cNvSpPr/>
      </dsp:nvSpPr>
      <dsp:spPr>
        <a:xfrm>
          <a:off x="3266135" y="-16538"/>
          <a:ext cx="1184076" cy="1253368"/>
        </a:xfrm>
        <a:prstGeom prst="ellipse">
          <a:avLst/>
        </a:prstGeom>
        <a:gradFill rotWithShape="0">
          <a:gsLst>
            <a:gs pos="0">
              <a:schemeClr val="accent4">
                <a:hueOff val="2598923"/>
                <a:satOff val="-11992"/>
                <a:lumOff val="44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2598923"/>
                <a:satOff val="-11992"/>
                <a:lumOff val="44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0" kern="1200" smtClean="0"/>
            <a:t>巡</a:t>
          </a:r>
          <a:endParaRPr lang="zh-TW" sz="5000" kern="1200"/>
        </a:p>
      </dsp:txBody>
      <dsp:txXfrm>
        <a:off x="3439539" y="167013"/>
        <a:ext cx="837268" cy="886266"/>
      </dsp:txXfrm>
    </dsp:sp>
    <dsp:sp modelId="{1F121A2A-FEB7-45C0-BC01-E6D9CFA9D233}">
      <dsp:nvSpPr>
        <dsp:cNvPr id="0" name=""/>
        <dsp:cNvSpPr/>
      </dsp:nvSpPr>
      <dsp:spPr>
        <a:xfrm>
          <a:off x="4568620" y="-16538"/>
          <a:ext cx="1776114" cy="1253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3900" kern="1200" dirty="0" smtClean="0"/>
            <a:t>巡檢容器</a:t>
          </a:r>
          <a:endParaRPr lang="zh-TW" sz="3900" kern="1200" dirty="0"/>
        </a:p>
      </dsp:txBody>
      <dsp:txXfrm>
        <a:off x="4568620" y="-16538"/>
        <a:ext cx="1776114" cy="1253368"/>
      </dsp:txXfrm>
    </dsp:sp>
    <dsp:sp modelId="{891D91E9-7BBA-467C-AE58-C806E7AFA23B}">
      <dsp:nvSpPr>
        <dsp:cNvPr id="0" name=""/>
        <dsp:cNvSpPr/>
      </dsp:nvSpPr>
      <dsp:spPr>
        <a:xfrm>
          <a:off x="4014769" y="1339984"/>
          <a:ext cx="1184076" cy="1184076"/>
        </a:xfrm>
        <a:prstGeom prst="ellipse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0" kern="1200" smtClean="0"/>
            <a:t>倒</a:t>
          </a:r>
          <a:endParaRPr lang="zh-TW" sz="5000" kern="1200"/>
        </a:p>
      </dsp:txBody>
      <dsp:txXfrm>
        <a:off x="4188173" y="1513388"/>
        <a:ext cx="837268" cy="837268"/>
      </dsp:txXfrm>
    </dsp:sp>
    <dsp:sp modelId="{D340D694-FB48-4BA8-8C1E-03C04BC5C527}">
      <dsp:nvSpPr>
        <dsp:cNvPr id="0" name=""/>
        <dsp:cNvSpPr/>
      </dsp:nvSpPr>
      <dsp:spPr>
        <a:xfrm>
          <a:off x="5317253" y="1339984"/>
          <a:ext cx="1776114" cy="118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/>
            <a:t>倒掉積水</a:t>
          </a:r>
          <a:endParaRPr lang="zh-TW" sz="3900" kern="1200" dirty="0"/>
        </a:p>
      </dsp:txBody>
      <dsp:txXfrm>
        <a:off x="5317253" y="1339984"/>
        <a:ext cx="1776114" cy="1184076"/>
      </dsp:txXfrm>
    </dsp:sp>
    <dsp:sp modelId="{6F18D8CD-EFB6-447E-BB0E-7E2FBECE48A2}">
      <dsp:nvSpPr>
        <dsp:cNvPr id="0" name=""/>
        <dsp:cNvSpPr/>
      </dsp:nvSpPr>
      <dsp:spPr>
        <a:xfrm>
          <a:off x="3988636" y="2853295"/>
          <a:ext cx="1184076" cy="1184076"/>
        </a:xfrm>
        <a:prstGeom prst="ellipse">
          <a:avLst/>
        </a:prstGeom>
        <a:gradFill rotWithShape="0">
          <a:gsLst>
            <a:gs pos="0">
              <a:schemeClr val="accent4">
                <a:hueOff val="7796769"/>
                <a:satOff val="-35976"/>
                <a:lumOff val="1324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7796769"/>
                <a:satOff val="-35976"/>
                <a:lumOff val="1324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0" kern="1200" dirty="0" smtClean="0"/>
            <a:t>清</a:t>
          </a:r>
          <a:endParaRPr lang="zh-TW" sz="5000" kern="1200" dirty="0"/>
        </a:p>
      </dsp:txBody>
      <dsp:txXfrm>
        <a:off x="4162040" y="3026699"/>
        <a:ext cx="837268" cy="837268"/>
      </dsp:txXfrm>
    </dsp:sp>
    <dsp:sp modelId="{4230AD19-D408-488D-BADC-59901CBA437F}">
      <dsp:nvSpPr>
        <dsp:cNvPr id="0" name=""/>
        <dsp:cNvSpPr/>
      </dsp:nvSpPr>
      <dsp:spPr>
        <a:xfrm>
          <a:off x="5291121" y="2853295"/>
          <a:ext cx="1776114" cy="118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/>
            <a:t>清潔容器</a:t>
          </a:r>
          <a:endParaRPr lang="zh-TW" sz="3900" kern="1200" dirty="0"/>
        </a:p>
      </dsp:txBody>
      <dsp:txXfrm>
        <a:off x="5291121" y="2853295"/>
        <a:ext cx="1776114" cy="1184076"/>
      </dsp:txXfrm>
    </dsp:sp>
    <dsp:sp modelId="{4766274D-31BF-46DB-9F51-36DE78368A83}">
      <dsp:nvSpPr>
        <dsp:cNvPr id="0" name=""/>
        <dsp:cNvSpPr/>
      </dsp:nvSpPr>
      <dsp:spPr>
        <a:xfrm>
          <a:off x="3251583" y="4188233"/>
          <a:ext cx="1184076" cy="1184076"/>
        </a:xfrm>
        <a:prstGeom prst="ellips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5000" kern="1200" smtClean="0"/>
            <a:t>刷</a:t>
          </a:r>
          <a:endParaRPr lang="zh-TW" sz="5000" kern="1200"/>
        </a:p>
      </dsp:txBody>
      <dsp:txXfrm>
        <a:off x="3424987" y="4361637"/>
        <a:ext cx="837268" cy="837268"/>
      </dsp:txXfrm>
    </dsp:sp>
    <dsp:sp modelId="{931BEA45-297F-4BFD-88AD-956D1695FA58}">
      <dsp:nvSpPr>
        <dsp:cNvPr id="0" name=""/>
        <dsp:cNvSpPr/>
      </dsp:nvSpPr>
      <dsp:spPr>
        <a:xfrm>
          <a:off x="4554067" y="4188233"/>
          <a:ext cx="1776114" cy="11840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733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900" kern="1200" dirty="0" smtClean="0"/>
            <a:t>刷除蟲卵</a:t>
          </a:r>
          <a:endParaRPr lang="zh-TW" sz="3900" kern="1200" dirty="0"/>
        </a:p>
      </dsp:txBody>
      <dsp:txXfrm>
        <a:off x="4554067" y="4188233"/>
        <a:ext cx="1776114" cy="11840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cdc.gov.tw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913018" y="2955444"/>
            <a:ext cx="3261294" cy="3341623"/>
          </a:xfrm>
          <a:prstGeom prst="noSmoking">
            <a:avLst>
              <a:gd name="adj" fmla="val 7793"/>
            </a:avLst>
          </a:prstGeom>
          <a:solidFill>
            <a:srgbClr val="9999FF"/>
          </a:solidFill>
          <a:ln>
            <a:solidFill>
              <a:srgbClr val="FF9999"/>
            </a:solidFill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b="1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pattFill prst="dkUpDiag">
                <a:fgClr>
                  <a:schemeClr val="tx2"/>
                </a:fgClr>
                <a:bgClr>
                  <a:schemeClr val="tx2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318" b="95850" l="429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3308">
            <a:off x="2647231" y="4012690"/>
            <a:ext cx="2164954" cy="1790965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318" b="95850" l="429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42688">
            <a:off x="3878730" y="2538497"/>
            <a:ext cx="1934242" cy="1600108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318" b="95850" l="4292" r="9678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39190">
            <a:off x="4764044" y="4029506"/>
            <a:ext cx="1442722" cy="1193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42035" y="56384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3400191366"/>
              </p:ext>
            </p:extLst>
          </p:nvPr>
        </p:nvGraphicFramePr>
        <p:xfrm>
          <a:off x="156754" y="862149"/>
          <a:ext cx="8882743" cy="5355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向右箭號 2">
            <a:hlinkClick r:id="rId8"/>
          </p:cNvPr>
          <p:cNvSpPr/>
          <p:nvPr/>
        </p:nvSpPr>
        <p:spPr>
          <a:xfrm>
            <a:off x="6557554" y="5068388"/>
            <a:ext cx="2481943" cy="979715"/>
          </a:xfrm>
          <a:prstGeom prst="rightArrow">
            <a:avLst/>
          </a:prstGeom>
          <a:solidFill>
            <a:srgbClr val="FFFF00"/>
          </a:solidFill>
          <a:ln>
            <a:solidFill>
              <a:srgbClr val="FF0066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>
                <a:solidFill>
                  <a:srgbClr val="0000CC"/>
                </a:solidFill>
              </a:rPr>
              <a:t>衛福部疾管署</a:t>
            </a: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2019-10-16T02:08:21Z</dcterms:modified>
</cp:coreProperties>
</file>