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27BD"/>
    <a:srgbClr val="FF6699"/>
    <a:srgbClr val="FFCCCC"/>
    <a:srgbClr val="9999FF"/>
    <a:srgbClr val="FF99CC"/>
    <a:srgbClr val="FF0066"/>
    <a:srgbClr val="FF9900"/>
    <a:srgbClr val="3399FF"/>
    <a:srgbClr val="FF33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0646B-A167-4E8D-A034-04A585030A8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868AA1D-44C2-4C5F-A2FD-25A52E25BC9E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D6DAEA7-E1B2-4EE1-994E-95CF82F447DD}" type="parTrans" cxnId="{691FD7C2-1980-4A0D-A55F-F7ACD497528C}">
      <dgm:prSet/>
      <dgm:spPr/>
      <dgm:t>
        <a:bodyPr/>
        <a:lstStyle/>
        <a:p>
          <a:endParaRPr lang="zh-TW" altLang="en-US"/>
        </a:p>
      </dgm:t>
    </dgm:pt>
    <dgm:pt modelId="{F9ADCFAA-0578-463B-9148-3E82EB35577B}" type="sibTrans" cxnId="{691FD7C2-1980-4A0D-A55F-F7ACD497528C}">
      <dgm:prSet/>
      <dgm:spPr/>
      <dgm:t>
        <a:bodyPr/>
        <a:lstStyle/>
        <a:p>
          <a:endParaRPr lang="zh-TW" altLang="en-US"/>
        </a:p>
      </dgm:t>
    </dgm:pt>
    <dgm:pt modelId="{C7D0C1FD-EC54-4BED-A0E6-4FFE9BD4F53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FD1920F-2629-48E2-963C-DCD46494DA48}" type="parTrans" cxnId="{17EFADAA-48B7-4567-8D67-C50D7D21AE6D}">
      <dgm:prSet/>
      <dgm:spPr/>
      <dgm:t>
        <a:bodyPr/>
        <a:lstStyle/>
        <a:p>
          <a:endParaRPr lang="zh-TW" altLang="en-US"/>
        </a:p>
      </dgm:t>
    </dgm:pt>
    <dgm:pt modelId="{43D5F49C-7538-4C68-A8AD-9C2626909845}" type="sibTrans" cxnId="{17EFADAA-48B7-4567-8D67-C50D7D21AE6D}">
      <dgm:prSet/>
      <dgm:spPr/>
      <dgm:t>
        <a:bodyPr/>
        <a:lstStyle/>
        <a:p>
          <a:endParaRPr lang="zh-TW" altLang="en-US"/>
        </a:p>
      </dgm:t>
    </dgm:pt>
    <dgm:pt modelId="{9F4CBE10-3F84-4FE9-AE6E-4F8A515CD05B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F76BC99-FACF-48C1-AF45-7121C1215DE3}" type="parTrans" cxnId="{51147ACA-849E-4D88-AC5A-9F2A2DF92F7F}">
      <dgm:prSet/>
      <dgm:spPr/>
      <dgm:t>
        <a:bodyPr/>
        <a:lstStyle/>
        <a:p>
          <a:endParaRPr lang="zh-TW" altLang="en-US"/>
        </a:p>
      </dgm:t>
    </dgm:pt>
    <dgm:pt modelId="{359C26F8-F8DC-4F5D-A28C-C6D0149D386B}" type="sibTrans" cxnId="{51147ACA-849E-4D88-AC5A-9F2A2DF92F7F}">
      <dgm:prSet/>
      <dgm:spPr/>
      <dgm:t>
        <a:bodyPr/>
        <a:lstStyle/>
        <a:p>
          <a:endParaRPr lang="zh-TW" altLang="en-US"/>
        </a:p>
      </dgm:t>
    </dgm:pt>
    <dgm:pt modelId="{055FE9C1-BC9A-474D-9BBE-D9F6EF02A60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2E9EC01-DA1C-4D55-882D-325659037C1F}" type="parTrans" cxnId="{641846A4-A7A1-42A5-832D-EC5157FDB9FE}">
      <dgm:prSet/>
      <dgm:spPr/>
      <dgm:t>
        <a:bodyPr/>
        <a:lstStyle/>
        <a:p>
          <a:endParaRPr lang="zh-TW" altLang="en-US"/>
        </a:p>
      </dgm:t>
    </dgm:pt>
    <dgm:pt modelId="{3FB5E8FB-BEFB-4A62-83FC-4EF02D8D67FF}" type="sibTrans" cxnId="{641846A4-A7A1-42A5-832D-EC5157FDB9FE}">
      <dgm:prSet/>
      <dgm:spPr/>
      <dgm:t>
        <a:bodyPr/>
        <a:lstStyle/>
        <a:p>
          <a:endParaRPr lang="zh-TW" altLang="en-US"/>
        </a:p>
      </dgm:t>
    </dgm:pt>
    <dgm:pt modelId="{73CC9932-6329-4683-B4C8-AB13437CABA5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33A5EE9-CF0E-4919-9C08-168E99E97FAB}" type="parTrans" cxnId="{0605C7C0-DD88-4DA6-83F3-4F0CD602DEE7}">
      <dgm:prSet/>
      <dgm:spPr/>
      <dgm:t>
        <a:bodyPr/>
        <a:lstStyle/>
        <a:p>
          <a:endParaRPr lang="zh-TW" altLang="en-US"/>
        </a:p>
      </dgm:t>
    </dgm:pt>
    <dgm:pt modelId="{FD813F77-70EB-4A46-8589-33E124E39CEC}" type="sibTrans" cxnId="{0605C7C0-DD88-4DA6-83F3-4F0CD602DEE7}">
      <dgm:prSet/>
      <dgm:spPr/>
      <dgm:t>
        <a:bodyPr/>
        <a:lstStyle/>
        <a:p>
          <a:endParaRPr lang="zh-TW" altLang="en-US"/>
        </a:p>
      </dgm:t>
    </dgm:pt>
    <dgm:pt modelId="{CEA1A8AE-CD66-4621-B7B2-A410C1FB353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81053A8-B52E-4022-AFC1-BFEB5EC1AC4B}" type="parTrans" cxnId="{5C757A36-91E7-4D38-A6EC-EEED18F09B24}">
      <dgm:prSet/>
      <dgm:spPr/>
      <dgm:t>
        <a:bodyPr/>
        <a:lstStyle/>
        <a:p>
          <a:endParaRPr lang="zh-TW" altLang="en-US"/>
        </a:p>
      </dgm:t>
    </dgm:pt>
    <dgm:pt modelId="{C63D9C39-B3E8-4263-8C4B-7A58FD63DADF}" type="sibTrans" cxnId="{5C757A36-91E7-4D38-A6EC-EEED18F09B24}">
      <dgm:prSet/>
      <dgm:spPr/>
      <dgm:t>
        <a:bodyPr/>
        <a:lstStyle/>
        <a:p>
          <a:endParaRPr lang="zh-TW" altLang="en-US"/>
        </a:p>
      </dgm:t>
    </dgm:pt>
    <dgm:pt modelId="{063DC8ED-1D1B-4D1E-9F0F-E7ABC62C9A7C}">
      <dgm:prSet/>
      <dgm:spPr>
        <a:solidFill>
          <a:srgbClr val="FFCCCC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F50160C-BD3B-49CC-B1D3-E85B2975D7F1}" type="parTrans" cxnId="{0E9C6521-6D5D-460C-BD80-12280AAD464D}">
      <dgm:prSet/>
      <dgm:spPr/>
      <dgm:t>
        <a:bodyPr/>
        <a:lstStyle/>
        <a:p>
          <a:endParaRPr lang="zh-TW" altLang="en-US"/>
        </a:p>
      </dgm:t>
    </dgm:pt>
    <dgm:pt modelId="{D028EC9C-5EE4-43E6-9BA4-4334308F3291}" type="sibTrans" cxnId="{0E9C6521-6D5D-460C-BD80-12280AAD464D}">
      <dgm:prSet/>
      <dgm:spPr/>
      <dgm:t>
        <a:bodyPr/>
        <a:lstStyle/>
        <a:p>
          <a:endParaRPr lang="zh-TW" altLang="en-US"/>
        </a:p>
      </dgm:t>
    </dgm:pt>
    <dgm:pt modelId="{014784E2-5A1D-42D3-B7EA-E7EFF9D1B7E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C056960-15B9-4146-AF14-BD44F5561729}" type="parTrans" cxnId="{B6E156F3-B6E6-46EC-8C01-13D6E91BB2AC}">
      <dgm:prSet/>
      <dgm:spPr/>
      <dgm:t>
        <a:bodyPr/>
        <a:lstStyle/>
        <a:p>
          <a:endParaRPr lang="zh-TW" altLang="en-US"/>
        </a:p>
      </dgm:t>
    </dgm:pt>
    <dgm:pt modelId="{45D0D4E5-9A27-4E99-89D3-D01EC5114260}" type="sibTrans" cxnId="{B6E156F3-B6E6-46EC-8C01-13D6E91BB2AC}">
      <dgm:prSet/>
      <dgm:spPr/>
      <dgm:t>
        <a:bodyPr/>
        <a:lstStyle/>
        <a:p>
          <a:endParaRPr lang="zh-TW" altLang="en-US"/>
        </a:p>
      </dgm:t>
    </dgm:pt>
    <dgm:pt modelId="{E715D990-2B50-44F3-A680-C16AB88434A5}" type="pres">
      <dgm:prSet presAssocID="{9610646B-A167-4E8D-A034-04A585030A8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AABE9ED-919A-45D6-970C-D320A4A8AED9}" type="pres">
      <dgm:prSet presAssocID="{9610646B-A167-4E8D-A034-04A585030A80}" presName="cycle" presStyleCnt="0"/>
      <dgm:spPr/>
    </dgm:pt>
    <dgm:pt modelId="{B293261B-26F9-4DD6-ACDB-2BD1768E3DE5}" type="pres">
      <dgm:prSet presAssocID="{9610646B-A167-4E8D-A034-04A585030A80}" presName="centerShape" presStyleCnt="0"/>
      <dgm:spPr/>
    </dgm:pt>
    <dgm:pt modelId="{520E059F-2FD7-403B-BE4B-D2E5CCD429F9}" type="pres">
      <dgm:prSet presAssocID="{9610646B-A167-4E8D-A034-04A585030A80}" presName="connSite" presStyleLbl="node1" presStyleIdx="0" presStyleCnt="5"/>
      <dgm:spPr/>
    </dgm:pt>
    <dgm:pt modelId="{6295F821-310B-4C95-92CB-785502B5EA6E}" type="pres">
      <dgm:prSet presAssocID="{9610646B-A167-4E8D-A034-04A585030A80}" presName="visible" presStyleLbl="node1" presStyleIdx="0" presStyleCnt="5" custScaleX="104558" custScaleY="107629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3D7559F-7145-47C6-A8EE-2F789F1042F7}" type="pres">
      <dgm:prSet presAssocID="{FD6DAEA7-E1B2-4EE1-994E-95CF82F447D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7A1B5AF-0909-4DC0-B3F1-2B964E7F9BF4}" type="pres">
      <dgm:prSet presAssocID="{D868AA1D-44C2-4C5F-A2FD-25A52E25BC9E}" presName="node" presStyleCnt="0"/>
      <dgm:spPr/>
    </dgm:pt>
    <dgm:pt modelId="{5759044A-AB15-401F-B4D6-B88747D0770C}" type="pres">
      <dgm:prSet presAssocID="{D868AA1D-44C2-4C5F-A2FD-25A52E25BC9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B5C6DA-8739-4A3E-BB2E-66FBF1512F7B}" type="pres">
      <dgm:prSet presAssocID="{D868AA1D-44C2-4C5F-A2FD-25A52E25BC9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49BEE9-1BA9-4491-AB07-65FD4AAB8FFD}" type="pres">
      <dgm:prSet presAssocID="{7F76BC99-FACF-48C1-AF45-7121C1215DE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47DB35F-2096-4624-B257-456AF2C8F9E7}" type="pres">
      <dgm:prSet presAssocID="{9F4CBE10-3F84-4FE9-AE6E-4F8A515CD05B}" presName="node" presStyleCnt="0"/>
      <dgm:spPr/>
    </dgm:pt>
    <dgm:pt modelId="{2F6F1BD7-623E-4990-823F-B993F172647F}" type="pres">
      <dgm:prSet presAssocID="{9F4CBE10-3F84-4FE9-AE6E-4F8A515CD05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2A0E26-0C62-441A-A598-6145EFA103C8}" type="pres">
      <dgm:prSet presAssocID="{9F4CBE10-3F84-4FE9-AE6E-4F8A515CD05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DEB2FF-F6E9-4932-AA8C-788FC7FE47C3}" type="pres">
      <dgm:prSet presAssocID="{233A5EE9-CF0E-4919-9C08-168E99E97FA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D5AEE40-ADF5-46B7-903C-F90E61F2C6F9}" type="pres">
      <dgm:prSet presAssocID="{73CC9932-6329-4683-B4C8-AB13437CABA5}" presName="node" presStyleCnt="0"/>
      <dgm:spPr/>
    </dgm:pt>
    <dgm:pt modelId="{A5695781-4C0A-4905-B490-2DD5036A041E}" type="pres">
      <dgm:prSet presAssocID="{73CC9932-6329-4683-B4C8-AB13437CABA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B9639A-712F-4410-AE0C-1E56EE569A8B}" type="pres">
      <dgm:prSet presAssocID="{73CC9932-6329-4683-B4C8-AB13437CABA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343357-045B-42F9-B6C2-A53E77CF0886}" type="pres">
      <dgm:prSet presAssocID="{3F50160C-BD3B-49CC-B1D3-E85B2975D7F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0E2CD2B-EB78-4601-8624-D2BAF3CDA1EF}" type="pres">
      <dgm:prSet presAssocID="{063DC8ED-1D1B-4D1E-9F0F-E7ABC62C9A7C}" presName="node" presStyleCnt="0"/>
      <dgm:spPr/>
    </dgm:pt>
    <dgm:pt modelId="{03E0FF55-257C-40E0-80C8-BBE1BA28966E}" type="pres">
      <dgm:prSet presAssocID="{063DC8ED-1D1B-4D1E-9F0F-E7ABC62C9A7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589609-FB4A-44A2-B8D4-B69EFA9C2763}" type="pres">
      <dgm:prSet presAssocID="{063DC8ED-1D1B-4D1E-9F0F-E7ABC62C9A7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523E923-9761-4AB9-B7A2-2704F0C5EC96}" type="presOf" srcId="{FD6DAEA7-E1B2-4EE1-994E-95CF82F447DD}" destId="{F3D7559F-7145-47C6-A8EE-2F789F1042F7}" srcOrd="0" destOrd="0" presId="urn:microsoft.com/office/officeart/2005/8/layout/radial2"/>
    <dgm:cxn modelId="{FABC09A5-F694-4174-B72F-E5E60B3A8853}" type="presOf" srcId="{7F76BC99-FACF-48C1-AF45-7121C1215DE3}" destId="{7549BEE9-1BA9-4491-AB07-65FD4AAB8FFD}" srcOrd="0" destOrd="0" presId="urn:microsoft.com/office/officeart/2005/8/layout/radial2"/>
    <dgm:cxn modelId="{0605C7C0-DD88-4DA6-83F3-4F0CD602DEE7}" srcId="{9610646B-A167-4E8D-A034-04A585030A80}" destId="{73CC9932-6329-4683-B4C8-AB13437CABA5}" srcOrd="2" destOrd="0" parTransId="{233A5EE9-CF0E-4919-9C08-168E99E97FAB}" sibTransId="{FD813F77-70EB-4A46-8589-33E124E39CEC}"/>
    <dgm:cxn modelId="{0E9C6521-6D5D-460C-BD80-12280AAD464D}" srcId="{9610646B-A167-4E8D-A034-04A585030A80}" destId="{063DC8ED-1D1B-4D1E-9F0F-E7ABC62C9A7C}" srcOrd="3" destOrd="0" parTransId="{3F50160C-BD3B-49CC-B1D3-E85B2975D7F1}" sibTransId="{D028EC9C-5EE4-43E6-9BA4-4334308F3291}"/>
    <dgm:cxn modelId="{473247AB-DAAB-4D29-8547-B448F92541DF}" type="presOf" srcId="{3F50160C-BD3B-49CC-B1D3-E85B2975D7F1}" destId="{AE343357-045B-42F9-B6C2-A53E77CF0886}" srcOrd="0" destOrd="0" presId="urn:microsoft.com/office/officeart/2005/8/layout/radial2"/>
    <dgm:cxn modelId="{A660E002-E7CA-42F8-835A-46E48ABC9F9D}" type="presOf" srcId="{D868AA1D-44C2-4C5F-A2FD-25A52E25BC9E}" destId="{5759044A-AB15-401F-B4D6-B88747D0770C}" srcOrd="0" destOrd="0" presId="urn:microsoft.com/office/officeart/2005/8/layout/radial2"/>
    <dgm:cxn modelId="{AA42048A-6828-4652-999D-C2B522EF65E6}" type="presOf" srcId="{9610646B-A167-4E8D-A034-04A585030A80}" destId="{E715D990-2B50-44F3-A680-C16AB88434A5}" srcOrd="0" destOrd="0" presId="urn:microsoft.com/office/officeart/2005/8/layout/radial2"/>
    <dgm:cxn modelId="{46FCA920-98FF-4EC3-8DEC-2827E92A3399}" type="presOf" srcId="{73CC9932-6329-4683-B4C8-AB13437CABA5}" destId="{A5695781-4C0A-4905-B490-2DD5036A041E}" srcOrd="0" destOrd="0" presId="urn:microsoft.com/office/officeart/2005/8/layout/radial2"/>
    <dgm:cxn modelId="{57FBFBB4-FA5F-49C3-AF18-D194C12D545E}" type="presOf" srcId="{014784E2-5A1D-42D3-B7EA-E7EFF9D1B7E2}" destId="{C5589609-FB4A-44A2-B8D4-B69EFA9C2763}" srcOrd="0" destOrd="0" presId="urn:microsoft.com/office/officeart/2005/8/layout/radial2"/>
    <dgm:cxn modelId="{691FD7C2-1980-4A0D-A55F-F7ACD497528C}" srcId="{9610646B-A167-4E8D-A034-04A585030A80}" destId="{D868AA1D-44C2-4C5F-A2FD-25A52E25BC9E}" srcOrd="0" destOrd="0" parTransId="{FD6DAEA7-E1B2-4EE1-994E-95CF82F447DD}" sibTransId="{F9ADCFAA-0578-463B-9148-3E82EB35577B}"/>
    <dgm:cxn modelId="{B0EB7B53-30BD-409D-BAF8-08C01188BADA}" type="presOf" srcId="{063DC8ED-1D1B-4D1E-9F0F-E7ABC62C9A7C}" destId="{03E0FF55-257C-40E0-80C8-BBE1BA28966E}" srcOrd="0" destOrd="0" presId="urn:microsoft.com/office/officeart/2005/8/layout/radial2"/>
    <dgm:cxn modelId="{5C757A36-91E7-4D38-A6EC-EEED18F09B24}" srcId="{73CC9932-6329-4683-B4C8-AB13437CABA5}" destId="{CEA1A8AE-CD66-4621-B7B2-A410C1FB3536}" srcOrd="0" destOrd="0" parTransId="{081053A8-B52E-4022-AFC1-BFEB5EC1AC4B}" sibTransId="{C63D9C39-B3E8-4263-8C4B-7A58FD63DADF}"/>
    <dgm:cxn modelId="{834AB90E-3E12-4937-8F7B-91221A5B43E5}" type="presOf" srcId="{9F4CBE10-3F84-4FE9-AE6E-4F8A515CD05B}" destId="{2F6F1BD7-623E-4990-823F-B993F172647F}" srcOrd="0" destOrd="0" presId="urn:microsoft.com/office/officeart/2005/8/layout/radial2"/>
    <dgm:cxn modelId="{6ED9C380-8C9D-4099-967C-45569058AD7B}" type="presOf" srcId="{CEA1A8AE-CD66-4621-B7B2-A410C1FB3536}" destId="{8EB9639A-712F-4410-AE0C-1E56EE569A8B}" srcOrd="0" destOrd="0" presId="urn:microsoft.com/office/officeart/2005/8/layout/radial2"/>
    <dgm:cxn modelId="{8065A292-A645-43D9-8412-4499EB07C057}" type="presOf" srcId="{055FE9C1-BC9A-474D-9BBE-D9F6EF02A60F}" destId="{212A0E26-0C62-441A-A598-6145EFA103C8}" srcOrd="0" destOrd="0" presId="urn:microsoft.com/office/officeart/2005/8/layout/radial2"/>
    <dgm:cxn modelId="{B6E156F3-B6E6-46EC-8C01-13D6E91BB2AC}" srcId="{063DC8ED-1D1B-4D1E-9F0F-E7ABC62C9A7C}" destId="{014784E2-5A1D-42D3-B7EA-E7EFF9D1B7E2}" srcOrd="0" destOrd="0" parTransId="{FC056960-15B9-4146-AF14-BD44F5561729}" sibTransId="{45D0D4E5-9A27-4E99-89D3-D01EC5114260}"/>
    <dgm:cxn modelId="{17EFADAA-48B7-4567-8D67-C50D7D21AE6D}" srcId="{D868AA1D-44C2-4C5F-A2FD-25A52E25BC9E}" destId="{C7D0C1FD-EC54-4BED-A0E6-4FFE9BD4F535}" srcOrd="0" destOrd="0" parTransId="{1FD1920F-2629-48E2-963C-DCD46494DA48}" sibTransId="{43D5F49C-7538-4C68-A8AD-9C2626909845}"/>
    <dgm:cxn modelId="{641846A4-A7A1-42A5-832D-EC5157FDB9FE}" srcId="{9F4CBE10-3F84-4FE9-AE6E-4F8A515CD05B}" destId="{055FE9C1-BC9A-474D-9BBE-D9F6EF02A60F}" srcOrd="0" destOrd="0" parTransId="{A2E9EC01-DA1C-4D55-882D-325659037C1F}" sibTransId="{3FB5E8FB-BEFB-4A62-83FC-4EF02D8D67FF}"/>
    <dgm:cxn modelId="{51147ACA-849E-4D88-AC5A-9F2A2DF92F7F}" srcId="{9610646B-A167-4E8D-A034-04A585030A80}" destId="{9F4CBE10-3F84-4FE9-AE6E-4F8A515CD05B}" srcOrd="1" destOrd="0" parTransId="{7F76BC99-FACF-48C1-AF45-7121C1215DE3}" sibTransId="{359C26F8-F8DC-4F5D-A28C-C6D0149D386B}"/>
    <dgm:cxn modelId="{F93CACC9-1691-498E-B04B-BB82FE57664A}" type="presOf" srcId="{C7D0C1FD-EC54-4BED-A0E6-4FFE9BD4F535}" destId="{D2B5C6DA-8739-4A3E-BB2E-66FBF1512F7B}" srcOrd="0" destOrd="0" presId="urn:microsoft.com/office/officeart/2005/8/layout/radial2"/>
    <dgm:cxn modelId="{EF39B791-63F9-4284-9026-17823D24FD45}" type="presOf" srcId="{233A5EE9-CF0E-4919-9C08-168E99E97FAB}" destId="{3CDEB2FF-F6E9-4932-AA8C-788FC7FE47C3}" srcOrd="0" destOrd="0" presId="urn:microsoft.com/office/officeart/2005/8/layout/radial2"/>
    <dgm:cxn modelId="{FC90EF32-4F04-4C31-829E-43DCA285E547}" type="presParOf" srcId="{E715D990-2B50-44F3-A680-C16AB88434A5}" destId="{3AABE9ED-919A-45D6-970C-D320A4A8AED9}" srcOrd="0" destOrd="0" presId="urn:microsoft.com/office/officeart/2005/8/layout/radial2"/>
    <dgm:cxn modelId="{53FFF1D0-E0D9-4B19-9994-A76CEE4A3D11}" type="presParOf" srcId="{3AABE9ED-919A-45D6-970C-D320A4A8AED9}" destId="{B293261B-26F9-4DD6-ACDB-2BD1768E3DE5}" srcOrd="0" destOrd="0" presId="urn:microsoft.com/office/officeart/2005/8/layout/radial2"/>
    <dgm:cxn modelId="{88BC34C6-455E-4E8D-80A9-F2145E73D648}" type="presParOf" srcId="{B293261B-26F9-4DD6-ACDB-2BD1768E3DE5}" destId="{520E059F-2FD7-403B-BE4B-D2E5CCD429F9}" srcOrd="0" destOrd="0" presId="urn:microsoft.com/office/officeart/2005/8/layout/radial2"/>
    <dgm:cxn modelId="{BD29E07E-70CD-4E2C-B84C-A262A8ACEE98}" type="presParOf" srcId="{B293261B-26F9-4DD6-ACDB-2BD1768E3DE5}" destId="{6295F821-310B-4C95-92CB-785502B5EA6E}" srcOrd="1" destOrd="0" presId="urn:microsoft.com/office/officeart/2005/8/layout/radial2"/>
    <dgm:cxn modelId="{79087162-72FE-4419-A46B-D164ED1EEDCD}" type="presParOf" srcId="{3AABE9ED-919A-45D6-970C-D320A4A8AED9}" destId="{F3D7559F-7145-47C6-A8EE-2F789F1042F7}" srcOrd="1" destOrd="0" presId="urn:microsoft.com/office/officeart/2005/8/layout/radial2"/>
    <dgm:cxn modelId="{C332BCCB-B180-4B82-B92E-2CD6D18D0138}" type="presParOf" srcId="{3AABE9ED-919A-45D6-970C-D320A4A8AED9}" destId="{F7A1B5AF-0909-4DC0-B3F1-2B964E7F9BF4}" srcOrd="2" destOrd="0" presId="urn:microsoft.com/office/officeart/2005/8/layout/radial2"/>
    <dgm:cxn modelId="{08963519-2464-44B6-AC3F-A127F80AA1B9}" type="presParOf" srcId="{F7A1B5AF-0909-4DC0-B3F1-2B964E7F9BF4}" destId="{5759044A-AB15-401F-B4D6-B88747D0770C}" srcOrd="0" destOrd="0" presId="urn:microsoft.com/office/officeart/2005/8/layout/radial2"/>
    <dgm:cxn modelId="{1DCC0A04-9623-428D-8553-B7682A77D587}" type="presParOf" srcId="{F7A1B5AF-0909-4DC0-B3F1-2B964E7F9BF4}" destId="{D2B5C6DA-8739-4A3E-BB2E-66FBF1512F7B}" srcOrd="1" destOrd="0" presId="urn:microsoft.com/office/officeart/2005/8/layout/radial2"/>
    <dgm:cxn modelId="{F9B42573-31B2-4A81-B5E9-D9C317D700E8}" type="presParOf" srcId="{3AABE9ED-919A-45D6-970C-D320A4A8AED9}" destId="{7549BEE9-1BA9-4491-AB07-65FD4AAB8FFD}" srcOrd="3" destOrd="0" presId="urn:microsoft.com/office/officeart/2005/8/layout/radial2"/>
    <dgm:cxn modelId="{8E00BFC1-EFD0-4E8C-8763-9DBDA486536F}" type="presParOf" srcId="{3AABE9ED-919A-45D6-970C-D320A4A8AED9}" destId="{047DB35F-2096-4624-B257-456AF2C8F9E7}" srcOrd="4" destOrd="0" presId="urn:microsoft.com/office/officeart/2005/8/layout/radial2"/>
    <dgm:cxn modelId="{AE750C6C-3A1D-4FDA-B05C-4ACC6D283ADA}" type="presParOf" srcId="{047DB35F-2096-4624-B257-456AF2C8F9E7}" destId="{2F6F1BD7-623E-4990-823F-B993F172647F}" srcOrd="0" destOrd="0" presId="urn:microsoft.com/office/officeart/2005/8/layout/radial2"/>
    <dgm:cxn modelId="{B5207A44-DD27-4FB5-A83D-60C49BE5506D}" type="presParOf" srcId="{047DB35F-2096-4624-B257-456AF2C8F9E7}" destId="{212A0E26-0C62-441A-A598-6145EFA103C8}" srcOrd="1" destOrd="0" presId="urn:microsoft.com/office/officeart/2005/8/layout/radial2"/>
    <dgm:cxn modelId="{572F5E09-8AD9-4EED-9C54-F903FC75EB8A}" type="presParOf" srcId="{3AABE9ED-919A-45D6-970C-D320A4A8AED9}" destId="{3CDEB2FF-F6E9-4932-AA8C-788FC7FE47C3}" srcOrd="5" destOrd="0" presId="urn:microsoft.com/office/officeart/2005/8/layout/radial2"/>
    <dgm:cxn modelId="{1B52346B-ED2A-4268-86DA-E784AAC0CCBB}" type="presParOf" srcId="{3AABE9ED-919A-45D6-970C-D320A4A8AED9}" destId="{8D5AEE40-ADF5-46B7-903C-F90E61F2C6F9}" srcOrd="6" destOrd="0" presId="urn:microsoft.com/office/officeart/2005/8/layout/radial2"/>
    <dgm:cxn modelId="{A885EC1F-8374-4D38-9272-47A44E28FC94}" type="presParOf" srcId="{8D5AEE40-ADF5-46B7-903C-F90E61F2C6F9}" destId="{A5695781-4C0A-4905-B490-2DD5036A041E}" srcOrd="0" destOrd="0" presId="urn:microsoft.com/office/officeart/2005/8/layout/radial2"/>
    <dgm:cxn modelId="{57655C1B-8D76-4CF6-8CCC-343B411F6DB0}" type="presParOf" srcId="{8D5AEE40-ADF5-46B7-903C-F90E61F2C6F9}" destId="{8EB9639A-712F-4410-AE0C-1E56EE569A8B}" srcOrd="1" destOrd="0" presId="urn:microsoft.com/office/officeart/2005/8/layout/radial2"/>
    <dgm:cxn modelId="{2CE7FEFA-05EB-4F3F-9401-971F9009F446}" type="presParOf" srcId="{3AABE9ED-919A-45D6-970C-D320A4A8AED9}" destId="{AE343357-045B-42F9-B6C2-A53E77CF0886}" srcOrd="7" destOrd="0" presId="urn:microsoft.com/office/officeart/2005/8/layout/radial2"/>
    <dgm:cxn modelId="{CA91BD7A-A1B8-4C12-95A0-6ECFA902BE29}" type="presParOf" srcId="{3AABE9ED-919A-45D6-970C-D320A4A8AED9}" destId="{A0E2CD2B-EB78-4601-8624-D2BAF3CDA1EF}" srcOrd="8" destOrd="0" presId="urn:microsoft.com/office/officeart/2005/8/layout/radial2"/>
    <dgm:cxn modelId="{A7B8FDDC-4D7E-42CE-8A18-E49D1F579A58}" type="presParOf" srcId="{A0E2CD2B-EB78-4601-8624-D2BAF3CDA1EF}" destId="{03E0FF55-257C-40E0-80C8-BBE1BA28966E}" srcOrd="0" destOrd="0" presId="urn:microsoft.com/office/officeart/2005/8/layout/radial2"/>
    <dgm:cxn modelId="{DF05C8E6-15FC-4CAD-905F-3D74C239E0D9}" type="presParOf" srcId="{A0E2CD2B-EB78-4601-8624-D2BAF3CDA1EF}" destId="{C5589609-FB4A-44A2-B8D4-B69EFA9C276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43357-045B-42F9-B6C2-A53E77CF0886}">
      <dsp:nvSpPr>
        <dsp:cNvPr id="0" name=""/>
        <dsp:cNvSpPr/>
      </dsp:nvSpPr>
      <dsp:spPr>
        <a:xfrm rot="3682711">
          <a:off x="2375162" y="3156985"/>
          <a:ext cx="831374" cy="40297"/>
        </a:xfrm>
        <a:custGeom>
          <a:avLst/>
          <a:gdLst/>
          <a:ahLst/>
          <a:cxnLst/>
          <a:rect l="0" t="0" r="0" b="0"/>
          <a:pathLst>
            <a:path>
              <a:moveTo>
                <a:pt x="0" y="20148"/>
              </a:moveTo>
              <a:lnTo>
                <a:pt x="831374" y="2014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EB2FF-F6E9-4932-AA8C-788FC7FE47C3}">
      <dsp:nvSpPr>
        <dsp:cNvPr id="0" name=""/>
        <dsp:cNvSpPr/>
      </dsp:nvSpPr>
      <dsp:spPr>
        <a:xfrm rot="1312417">
          <a:off x="2832134" y="2557865"/>
          <a:ext cx="594204" cy="40297"/>
        </a:xfrm>
        <a:custGeom>
          <a:avLst/>
          <a:gdLst/>
          <a:ahLst/>
          <a:cxnLst/>
          <a:rect l="0" t="0" r="0" b="0"/>
          <a:pathLst>
            <a:path>
              <a:moveTo>
                <a:pt x="0" y="20148"/>
              </a:moveTo>
              <a:lnTo>
                <a:pt x="594204" y="2014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49BEE9-1BA9-4491-AB07-65FD4AAB8FFD}">
      <dsp:nvSpPr>
        <dsp:cNvPr id="0" name=""/>
        <dsp:cNvSpPr/>
      </dsp:nvSpPr>
      <dsp:spPr>
        <a:xfrm rot="20287583">
          <a:off x="2832134" y="1873788"/>
          <a:ext cx="594204" cy="40297"/>
        </a:xfrm>
        <a:custGeom>
          <a:avLst/>
          <a:gdLst/>
          <a:ahLst/>
          <a:cxnLst/>
          <a:rect l="0" t="0" r="0" b="0"/>
          <a:pathLst>
            <a:path>
              <a:moveTo>
                <a:pt x="0" y="20148"/>
              </a:moveTo>
              <a:lnTo>
                <a:pt x="594204" y="2014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7559F-7145-47C6-A8EE-2F789F1042F7}">
      <dsp:nvSpPr>
        <dsp:cNvPr id="0" name=""/>
        <dsp:cNvSpPr/>
      </dsp:nvSpPr>
      <dsp:spPr>
        <a:xfrm rot="17917289">
          <a:off x="2375162" y="1274667"/>
          <a:ext cx="831374" cy="40297"/>
        </a:xfrm>
        <a:custGeom>
          <a:avLst/>
          <a:gdLst/>
          <a:ahLst/>
          <a:cxnLst/>
          <a:rect l="0" t="0" r="0" b="0"/>
          <a:pathLst>
            <a:path>
              <a:moveTo>
                <a:pt x="0" y="20148"/>
              </a:moveTo>
              <a:lnTo>
                <a:pt x="831374" y="2014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95F821-310B-4C95-92CB-785502B5EA6E}">
      <dsp:nvSpPr>
        <dsp:cNvPr id="0" name=""/>
        <dsp:cNvSpPr/>
      </dsp:nvSpPr>
      <dsp:spPr>
        <a:xfrm>
          <a:off x="1416493" y="1349931"/>
          <a:ext cx="1721524" cy="177208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9044A-AB15-401F-B4D6-B88747D0770C}">
      <dsp:nvSpPr>
        <dsp:cNvPr id="0" name=""/>
        <dsp:cNvSpPr/>
      </dsp:nvSpPr>
      <dsp:spPr>
        <a:xfrm>
          <a:off x="2732638" y="2396"/>
          <a:ext cx="987886" cy="987886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77311" y="147069"/>
        <a:ext cx="698540" cy="698540"/>
      </dsp:txXfrm>
    </dsp:sp>
    <dsp:sp modelId="{D2B5C6DA-8739-4A3E-BB2E-66FBF1512F7B}">
      <dsp:nvSpPr>
        <dsp:cNvPr id="0" name=""/>
        <dsp:cNvSpPr/>
      </dsp:nvSpPr>
      <dsp:spPr>
        <a:xfrm>
          <a:off x="3819314" y="2396"/>
          <a:ext cx="1481830" cy="98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19314" y="2396"/>
        <a:ext cx="1481830" cy="987886"/>
      </dsp:txXfrm>
    </dsp:sp>
    <dsp:sp modelId="{2F6F1BD7-623E-4990-823F-B993F172647F}">
      <dsp:nvSpPr>
        <dsp:cNvPr id="0" name=""/>
        <dsp:cNvSpPr/>
      </dsp:nvSpPr>
      <dsp:spPr>
        <a:xfrm>
          <a:off x="3369389" y="1105281"/>
          <a:ext cx="987886" cy="987886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14062" y="1249954"/>
        <a:ext cx="698540" cy="698540"/>
      </dsp:txXfrm>
    </dsp:sp>
    <dsp:sp modelId="{212A0E26-0C62-441A-A598-6145EFA103C8}">
      <dsp:nvSpPr>
        <dsp:cNvPr id="0" name=""/>
        <dsp:cNvSpPr/>
      </dsp:nvSpPr>
      <dsp:spPr>
        <a:xfrm>
          <a:off x="4456065" y="1105281"/>
          <a:ext cx="1481830" cy="98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56065" y="1105281"/>
        <a:ext cx="1481830" cy="987886"/>
      </dsp:txXfrm>
    </dsp:sp>
    <dsp:sp modelId="{A5695781-4C0A-4905-B490-2DD5036A041E}">
      <dsp:nvSpPr>
        <dsp:cNvPr id="0" name=""/>
        <dsp:cNvSpPr/>
      </dsp:nvSpPr>
      <dsp:spPr>
        <a:xfrm>
          <a:off x="3369389" y="2378782"/>
          <a:ext cx="987886" cy="987886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9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14062" y="2523455"/>
        <a:ext cx="698540" cy="698540"/>
      </dsp:txXfrm>
    </dsp:sp>
    <dsp:sp modelId="{8EB9639A-712F-4410-AE0C-1E56EE569A8B}">
      <dsp:nvSpPr>
        <dsp:cNvPr id="0" name=""/>
        <dsp:cNvSpPr/>
      </dsp:nvSpPr>
      <dsp:spPr>
        <a:xfrm>
          <a:off x="4456065" y="2378782"/>
          <a:ext cx="1481830" cy="98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56065" y="2378782"/>
        <a:ext cx="1481830" cy="987886"/>
      </dsp:txXfrm>
    </dsp:sp>
    <dsp:sp modelId="{03E0FF55-257C-40E0-80C8-BBE1BA28966E}">
      <dsp:nvSpPr>
        <dsp:cNvPr id="0" name=""/>
        <dsp:cNvSpPr/>
      </dsp:nvSpPr>
      <dsp:spPr>
        <a:xfrm>
          <a:off x="2732638" y="3481667"/>
          <a:ext cx="987886" cy="987886"/>
        </a:xfrm>
        <a:prstGeom prst="ellipse">
          <a:avLst/>
        </a:prstGeom>
        <a:solidFill>
          <a:srgbClr val="FF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9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77311" y="3626340"/>
        <a:ext cx="698540" cy="698540"/>
      </dsp:txXfrm>
    </dsp:sp>
    <dsp:sp modelId="{C5589609-FB4A-44A2-B8D4-B69EFA9C2763}">
      <dsp:nvSpPr>
        <dsp:cNvPr id="0" name=""/>
        <dsp:cNvSpPr/>
      </dsp:nvSpPr>
      <dsp:spPr>
        <a:xfrm>
          <a:off x="3819314" y="3481667"/>
          <a:ext cx="1481830" cy="98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19314" y="3481667"/>
        <a:ext cx="1481830" cy="987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CC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CCC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92386" y="2925559"/>
            <a:ext cx="3462810" cy="3462810"/>
          </a:xfrm>
          <a:prstGeom prst="noSmoking">
            <a:avLst>
              <a:gd name="adj" fmla="val 9283"/>
            </a:avLst>
          </a:prstGeom>
          <a:solidFill>
            <a:srgbClr val="9999FF"/>
          </a:solidFill>
          <a:ln w="19050">
            <a:solidFill>
              <a:srgbClr val="FF0066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239" l="3112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99925" y="4996419"/>
            <a:ext cx="1569810" cy="118464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6239" l="3112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4180" flipH="1">
            <a:off x="4228167" y="2768685"/>
            <a:ext cx="1748045" cy="152505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6239" l="3112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40559" y="3553097"/>
            <a:ext cx="1548855" cy="128129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318" b="96239" l="3112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33383" flipV="1">
            <a:off x="4505628" y="4559309"/>
            <a:ext cx="1325649" cy="109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99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79715" y="417689"/>
            <a:ext cx="7014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597367767"/>
              </p:ext>
            </p:extLst>
          </p:nvPr>
        </p:nvGraphicFramePr>
        <p:xfrm>
          <a:off x="1175656" y="1341019"/>
          <a:ext cx="7354389" cy="4471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53496" y="4663440"/>
            <a:ext cx="2390504" cy="1240970"/>
          </a:xfrm>
          <a:prstGeom prst="rightArrow">
            <a:avLst/>
          </a:prstGeom>
          <a:solidFill>
            <a:srgbClr val="FF99CC"/>
          </a:solidFill>
          <a:ln w="38100">
            <a:solidFill>
              <a:srgbClr val="9999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4E27BD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2019-10-16T02:07:25Z</dcterms:modified>
</cp:coreProperties>
</file>