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0066"/>
    <a:srgbClr val="FF33CC"/>
    <a:srgbClr val="3399FF"/>
    <a:srgbClr val="FF6699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DF9E75-5E7D-4A47-AE84-B96A020D148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DB1819F-FF7E-489F-B77E-FC4F71AADF51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F3B9E9EF-D6A2-4ECC-B212-E90C067CA162}" type="parTrans" cxnId="{388108FF-02F1-4656-A046-5385761C916B}">
      <dgm:prSet/>
      <dgm:spPr/>
      <dgm:t>
        <a:bodyPr/>
        <a:lstStyle/>
        <a:p>
          <a:endParaRPr lang="zh-TW" altLang="en-US"/>
        </a:p>
      </dgm:t>
    </dgm:pt>
    <dgm:pt modelId="{6B90999E-5AA4-4182-82A4-14F12DF090DA}" type="sibTrans" cxnId="{388108FF-02F1-4656-A046-5385761C916B}">
      <dgm:prSet/>
      <dgm:spPr/>
      <dgm:t>
        <a:bodyPr/>
        <a:lstStyle/>
        <a:p>
          <a:endParaRPr lang="zh-TW" altLang="en-US"/>
        </a:p>
      </dgm:t>
    </dgm:pt>
    <dgm:pt modelId="{AB552B96-1193-46C8-B08B-699E1B00D43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75BE529D-8D23-4005-936E-25F18D77B415}" type="parTrans" cxnId="{548EBA86-254F-41AA-9EF8-202F3B16D3D4}">
      <dgm:prSet/>
      <dgm:spPr/>
      <dgm:t>
        <a:bodyPr/>
        <a:lstStyle/>
        <a:p>
          <a:endParaRPr lang="zh-TW" altLang="en-US"/>
        </a:p>
      </dgm:t>
    </dgm:pt>
    <dgm:pt modelId="{4991A52D-A7A2-40C4-BB55-DD9B12442CF9}" type="sibTrans" cxnId="{548EBA86-254F-41AA-9EF8-202F3B16D3D4}">
      <dgm:prSet/>
      <dgm:spPr/>
      <dgm:t>
        <a:bodyPr/>
        <a:lstStyle/>
        <a:p>
          <a:endParaRPr lang="zh-TW" altLang="en-US"/>
        </a:p>
      </dgm:t>
    </dgm:pt>
    <dgm:pt modelId="{336C4B29-3247-4368-9CF2-142EB94DB892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F153ADC7-C075-4F8A-99A2-FE5800CA6F57}" type="parTrans" cxnId="{4E58C49B-3A3B-42D0-A96B-E670B831C59A}">
      <dgm:prSet/>
      <dgm:spPr/>
      <dgm:t>
        <a:bodyPr/>
        <a:lstStyle/>
        <a:p>
          <a:endParaRPr lang="zh-TW" altLang="en-US"/>
        </a:p>
      </dgm:t>
    </dgm:pt>
    <dgm:pt modelId="{92E5E224-3ED3-491D-A46D-A9753C5B828D}" type="sibTrans" cxnId="{4E58C49B-3A3B-42D0-A96B-E670B831C59A}">
      <dgm:prSet/>
      <dgm:spPr/>
      <dgm:t>
        <a:bodyPr/>
        <a:lstStyle/>
        <a:p>
          <a:endParaRPr lang="zh-TW" altLang="en-US"/>
        </a:p>
      </dgm:t>
    </dgm:pt>
    <dgm:pt modelId="{9D72DF2B-F32B-43F7-AF67-2762663B50FE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09E290FB-2F78-4C42-9D94-E9907CB7E158}" type="parTrans" cxnId="{9B5711B1-C081-44A0-9ED6-A2D879134D1B}">
      <dgm:prSet/>
      <dgm:spPr/>
      <dgm:t>
        <a:bodyPr/>
        <a:lstStyle/>
        <a:p>
          <a:endParaRPr lang="zh-TW" altLang="en-US"/>
        </a:p>
      </dgm:t>
    </dgm:pt>
    <dgm:pt modelId="{D2EB6D7B-F16C-4D33-BCC7-73ABE5D5392E}" type="sibTrans" cxnId="{9B5711B1-C081-44A0-9ED6-A2D879134D1B}">
      <dgm:prSet/>
      <dgm:spPr/>
      <dgm:t>
        <a:bodyPr/>
        <a:lstStyle/>
        <a:p>
          <a:endParaRPr lang="zh-TW" altLang="en-US"/>
        </a:p>
      </dgm:t>
    </dgm:pt>
    <dgm:pt modelId="{822FE1D0-3CCF-4A58-9755-5586BD03C3FC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28ACEE42-9D56-4FB4-B455-694102C27AA4}" type="parTrans" cxnId="{87A27538-48A6-404A-89DC-F3A38F086FE1}">
      <dgm:prSet/>
      <dgm:spPr/>
      <dgm:t>
        <a:bodyPr/>
        <a:lstStyle/>
        <a:p>
          <a:endParaRPr lang="zh-TW" altLang="en-US"/>
        </a:p>
      </dgm:t>
    </dgm:pt>
    <dgm:pt modelId="{0022EB30-43F6-4472-8229-59B242AA5D2A}" type="sibTrans" cxnId="{87A27538-48A6-404A-89DC-F3A38F086FE1}">
      <dgm:prSet/>
      <dgm:spPr/>
      <dgm:t>
        <a:bodyPr/>
        <a:lstStyle/>
        <a:p>
          <a:endParaRPr lang="zh-TW" altLang="en-US"/>
        </a:p>
      </dgm:t>
    </dgm:pt>
    <dgm:pt modelId="{38262449-69C9-49A0-8BD2-806B423BD905}">
      <dgm:prSet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dirty="0" smtClean="0"/>
            <a:t>清潔</a:t>
          </a:r>
          <a:endParaRPr lang="zh-TW" altLang="zh-TW" dirty="0" smtClean="0"/>
        </a:p>
        <a:p>
          <a:pPr rtl="0"/>
          <a:r>
            <a:rPr lang="zh-TW" dirty="0" smtClean="0"/>
            <a:t>容器</a:t>
          </a:r>
          <a:endParaRPr lang="zh-TW" dirty="0"/>
        </a:p>
      </dgm:t>
    </dgm:pt>
    <dgm:pt modelId="{F2C12DF0-7594-4062-9877-4F6418671658}" type="parTrans" cxnId="{F772533F-17DA-4EF5-B970-8330617B7EBB}">
      <dgm:prSet/>
      <dgm:spPr/>
      <dgm:t>
        <a:bodyPr/>
        <a:lstStyle/>
        <a:p>
          <a:endParaRPr lang="zh-TW" altLang="en-US"/>
        </a:p>
      </dgm:t>
    </dgm:pt>
    <dgm:pt modelId="{B967E65A-83F9-408F-A4B1-243BE85F49E5}" type="sibTrans" cxnId="{F772533F-17DA-4EF5-B970-8330617B7EBB}">
      <dgm:prSet/>
      <dgm:spPr/>
      <dgm:t>
        <a:bodyPr/>
        <a:lstStyle/>
        <a:p>
          <a:endParaRPr lang="zh-TW" altLang="en-US"/>
        </a:p>
      </dgm:t>
    </dgm:pt>
    <dgm:pt modelId="{C0D32A18-2544-42CB-819C-28AD3675E301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5C1A9507-20E3-4CDA-B358-CC3D239CB8C6}" type="parTrans" cxnId="{40168902-3B67-42A1-9B34-D1C5E6629995}">
      <dgm:prSet/>
      <dgm:spPr/>
      <dgm:t>
        <a:bodyPr/>
        <a:lstStyle/>
        <a:p>
          <a:endParaRPr lang="zh-TW" altLang="en-US"/>
        </a:p>
      </dgm:t>
    </dgm:pt>
    <dgm:pt modelId="{F111DDA5-E1B7-4B92-906A-C25F72878B7D}" type="sibTrans" cxnId="{40168902-3B67-42A1-9B34-D1C5E6629995}">
      <dgm:prSet/>
      <dgm:spPr/>
      <dgm:t>
        <a:bodyPr/>
        <a:lstStyle/>
        <a:p>
          <a:endParaRPr lang="zh-TW" altLang="en-US"/>
        </a:p>
      </dgm:t>
    </dgm:pt>
    <dgm:pt modelId="{61AA2982-DC53-4652-A7E3-960CFCD53992}">
      <dgm:prSet/>
      <dgm:spPr/>
      <dgm:t>
        <a:bodyPr/>
        <a:lstStyle/>
        <a:p>
          <a:pPr marL="285750" lvl="1" indent="0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zh-TW" altLang="zh-TW" dirty="0" smtClean="0"/>
            <a:t>刷除</a:t>
          </a:r>
          <a:r>
            <a:rPr lang="zh-TW" dirty="0" smtClean="0"/>
            <a:t>蟲卵</a:t>
          </a:r>
          <a:endParaRPr lang="zh-TW" dirty="0"/>
        </a:p>
      </dgm:t>
    </dgm:pt>
    <dgm:pt modelId="{FCE5706F-B326-4ACC-B603-18ED4F1674B4}" type="parTrans" cxnId="{00CE4DAE-2716-4AD2-B68E-5DD9B533858C}">
      <dgm:prSet/>
      <dgm:spPr/>
      <dgm:t>
        <a:bodyPr/>
        <a:lstStyle/>
        <a:p>
          <a:endParaRPr lang="zh-TW" altLang="en-US"/>
        </a:p>
      </dgm:t>
    </dgm:pt>
    <dgm:pt modelId="{565676FA-FA65-49B8-877C-EC713265C38A}" type="sibTrans" cxnId="{00CE4DAE-2716-4AD2-B68E-5DD9B533858C}">
      <dgm:prSet/>
      <dgm:spPr/>
      <dgm:t>
        <a:bodyPr/>
        <a:lstStyle/>
        <a:p>
          <a:endParaRPr lang="zh-TW" altLang="en-US"/>
        </a:p>
      </dgm:t>
    </dgm:pt>
    <dgm:pt modelId="{F9A312B3-611E-4E6B-9B87-50A5F459E999}" type="pres">
      <dgm:prSet presAssocID="{4BDF9E75-5E7D-4A47-AE84-B96A020D14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BC82795-A189-433A-9784-0CBCA6C40658}" type="pres">
      <dgm:prSet presAssocID="{4BDF9E75-5E7D-4A47-AE84-B96A020D1480}" presName="cycle" presStyleCnt="0"/>
      <dgm:spPr/>
    </dgm:pt>
    <dgm:pt modelId="{E25CE0FA-82D6-40C3-99AB-DDE68313FB35}" type="pres">
      <dgm:prSet presAssocID="{4BDF9E75-5E7D-4A47-AE84-B96A020D1480}" presName="centerShape" presStyleCnt="0"/>
      <dgm:spPr/>
    </dgm:pt>
    <dgm:pt modelId="{FD773C79-BCEC-4E3D-83CE-EA3CB40587AE}" type="pres">
      <dgm:prSet presAssocID="{4BDF9E75-5E7D-4A47-AE84-B96A020D1480}" presName="connSite" presStyleLbl="node1" presStyleIdx="0" presStyleCnt="5"/>
      <dgm:spPr/>
    </dgm:pt>
    <dgm:pt modelId="{FCA06AD0-0854-4106-BA7F-411AA83F59B1}" type="pres">
      <dgm:prSet presAssocID="{4BDF9E75-5E7D-4A47-AE84-B96A020D1480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068D690-E332-49CD-A3D3-A8B7C0C660E3}" type="pres">
      <dgm:prSet presAssocID="{F3B9E9EF-D6A2-4ECC-B212-E90C067CA16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3FC6BEE-6D7A-48D8-8FA9-FCD26A2EECE9}" type="pres">
      <dgm:prSet presAssocID="{CDB1819F-FF7E-489F-B77E-FC4F71AADF51}" presName="node" presStyleCnt="0"/>
      <dgm:spPr/>
    </dgm:pt>
    <dgm:pt modelId="{8CBCD7FD-AD47-4E52-8ABB-CBC1DC2AD870}" type="pres">
      <dgm:prSet presAssocID="{CDB1819F-FF7E-489F-B77E-FC4F71AADF51}" presName="parentNode" presStyleLbl="node1" presStyleIdx="1" presStyleCnt="5" custLinFactNeighborX="-4092" custLinFactNeighborY="1636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AF8DFD-AD90-49F2-ACE5-1E1277116701}" type="pres">
      <dgm:prSet presAssocID="{CDB1819F-FF7E-489F-B77E-FC4F71AADF5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CC0DE8-572E-4181-A453-444C1A4E98C9}" type="pres">
      <dgm:prSet presAssocID="{F153ADC7-C075-4F8A-99A2-FE5800CA6F5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EF31903-7D4E-4D82-A288-73248558F643}" type="pres">
      <dgm:prSet presAssocID="{336C4B29-3247-4368-9CF2-142EB94DB892}" presName="node" presStyleCnt="0"/>
      <dgm:spPr/>
    </dgm:pt>
    <dgm:pt modelId="{58189052-FE8D-4AAA-8806-BA3862864A82}" type="pres">
      <dgm:prSet presAssocID="{336C4B29-3247-4368-9CF2-142EB94DB89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52095F-12E6-4795-9758-6C68C67FD3AE}" type="pres">
      <dgm:prSet presAssocID="{336C4B29-3247-4368-9CF2-142EB94DB89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0E0885-7E8A-4037-B587-DC2A74A7D875}" type="pres">
      <dgm:prSet presAssocID="{28ACEE42-9D56-4FB4-B455-694102C27AA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9B5500D-0583-4992-BFB7-A44B181CE7D6}" type="pres">
      <dgm:prSet presAssocID="{822FE1D0-3CCF-4A58-9755-5586BD03C3FC}" presName="node" presStyleCnt="0"/>
      <dgm:spPr/>
    </dgm:pt>
    <dgm:pt modelId="{05377445-B2A1-4BFE-9805-C7DF7F4E3330}" type="pres">
      <dgm:prSet presAssocID="{822FE1D0-3CCF-4A58-9755-5586BD03C3FC}" presName="parentNode" presStyleLbl="node1" presStyleIdx="3" presStyleCnt="5" custScaleY="105796" custLinFactNeighborX="12666" custLinFactNeighborY="483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A9C760-FB50-4A09-9B7C-02ECD11804C8}" type="pres">
      <dgm:prSet presAssocID="{822FE1D0-3CCF-4A58-9755-5586BD03C3F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2763B8-0DEC-4B47-989D-889FE861C0BD}" type="pres">
      <dgm:prSet presAssocID="{5C1A9507-20E3-4CDA-B358-CC3D239CB8C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5CA8D44-CA32-43D7-9A6E-7E53901D01F3}" type="pres">
      <dgm:prSet presAssocID="{C0D32A18-2544-42CB-819C-28AD3675E301}" presName="node" presStyleCnt="0"/>
      <dgm:spPr/>
    </dgm:pt>
    <dgm:pt modelId="{5302A49C-1E48-4F1B-A418-FD2195D46058}" type="pres">
      <dgm:prSet presAssocID="{C0D32A18-2544-42CB-819C-28AD3675E301}" presName="parentNode" presStyleLbl="node1" presStyleIdx="4" presStyleCnt="5" custScaleX="102066" custScaleY="10203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DFA535-1F0C-468F-BE16-D0968E8AFC14}" type="pres">
      <dgm:prSet presAssocID="{C0D32A18-2544-42CB-819C-28AD3675E30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C597D3F-545E-47E7-AD88-01239E4F8883}" type="presOf" srcId="{28ACEE42-9D56-4FB4-B455-694102C27AA4}" destId="{560E0885-7E8A-4037-B587-DC2A74A7D875}" srcOrd="0" destOrd="0" presId="urn:microsoft.com/office/officeart/2005/8/layout/radial2"/>
    <dgm:cxn modelId="{00CE4DAE-2716-4AD2-B68E-5DD9B533858C}" srcId="{C0D32A18-2544-42CB-819C-28AD3675E301}" destId="{61AA2982-DC53-4652-A7E3-960CFCD53992}" srcOrd="0" destOrd="0" parTransId="{FCE5706F-B326-4ACC-B603-18ED4F1674B4}" sibTransId="{565676FA-FA65-49B8-877C-EC713265C38A}"/>
    <dgm:cxn modelId="{40168902-3B67-42A1-9B34-D1C5E6629995}" srcId="{4BDF9E75-5E7D-4A47-AE84-B96A020D1480}" destId="{C0D32A18-2544-42CB-819C-28AD3675E301}" srcOrd="3" destOrd="0" parTransId="{5C1A9507-20E3-4CDA-B358-CC3D239CB8C6}" sibTransId="{F111DDA5-E1B7-4B92-906A-C25F72878B7D}"/>
    <dgm:cxn modelId="{ED774AFD-9924-41A8-A875-9BD58A1C5041}" type="presOf" srcId="{61AA2982-DC53-4652-A7E3-960CFCD53992}" destId="{3ADFA535-1F0C-468F-BE16-D0968E8AFC14}" srcOrd="0" destOrd="0" presId="urn:microsoft.com/office/officeart/2005/8/layout/radial2"/>
    <dgm:cxn modelId="{3A495B99-CF2B-4CBA-A29F-47D019888192}" type="presOf" srcId="{336C4B29-3247-4368-9CF2-142EB94DB892}" destId="{58189052-FE8D-4AAA-8806-BA3862864A82}" srcOrd="0" destOrd="0" presId="urn:microsoft.com/office/officeart/2005/8/layout/radial2"/>
    <dgm:cxn modelId="{4E58C49B-3A3B-42D0-A96B-E670B831C59A}" srcId="{4BDF9E75-5E7D-4A47-AE84-B96A020D1480}" destId="{336C4B29-3247-4368-9CF2-142EB94DB892}" srcOrd="1" destOrd="0" parTransId="{F153ADC7-C075-4F8A-99A2-FE5800CA6F57}" sibTransId="{92E5E224-3ED3-491D-A46D-A9753C5B828D}"/>
    <dgm:cxn modelId="{2DEC34B3-C1EA-497F-AB64-5054E5DF72E7}" type="presOf" srcId="{F3B9E9EF-D6A2-4ECC-B212-E90C067CA162}" destId="{6068D690-E332-49CD-A3D3-A8B7C0C660E3}" srcOrd="0" destOrd="0" presId="urn:microsoft.com/office/officeart/2005/8/layout/radial2"/>
    <dgm:cxn modelId="{388108FF-02F1-4656-A046-5385761C916B}" srcId="{4BDF9E75-5E7D-4A47-AE84-B96A020D1480}" destId="{CDB1819F-FF7E-489F-B77E-FC4F71AADF51}" srcOrd="0" destOrd="0" parTransId="{F3B9E9EF-D6A2-4ECC-B212-E90C067CA162}" sibTransId="{6B90999E-5AA4-4182-82A4-14F12DF090DA}"/>
    <dgm:cxn modelId="{F64270DD-D9CC-4797-AC1C-8F3C973DABA2}" type="presOf" srcId="{AB552B96-1193-46C8-B08B-699E1B00D436}" destId="{88AF8DFD-AD90-49F2-ACE5-1E1277116701}" srcOrd="0" destOrd="0" presId="urn:microsoft.com/office/officeart/2005/8/layout/radial2"/>
    <dgm:cxn modelId="{9B5711B1-C081-44A0-9ED6-A2D879134D1B}" srcId="{336C4B29-3247-4368-9CF2-142EB94DB892}" destId="{9D72DF2B-F32B-43F7-AF67-2762663B50FE}" srcOrd="0" destOrd="0" parTransId="{09E290FB-2F78-4C42-9D94-E9907CB7E158}" sibTransId="{D2EB6D7B-F16C-4D33-BCC7-73ABE5D5392E}"/>
    <dgm:cxn modelId="{CC59E39B-849A-4B50-8832-35A620E3505A}" type="presOf" srcId="{4BDF9E75-5E7D-4A47-AE84-B96A020D1480}" destId="{F9A312B3-611E-4E6B-9B87-50A5F459E999}" srcOrd="0" destOrd="0" presId="urn:microsoft.com/office/officeart/2005/8/layout/radial2"/>
    <dgm:cxn modelId="{F5D32A06-1EE5-477A-834E-551AA5786D45}" type="presOf" srcId="{38262449-69C9-49A0-8BD2-806B423BD905}" destId="{50A9C760-FB50-4A09-9B7C-02ECD11804C8}" srcOrd="0" destOrd="0" presId="urn:microsoft.com/office/officeart/2005/8/layout/radial2"/>
    <dgm:cxn modelId="{548EBA86-254F-41AA-9EF8-202F3B16D3D4}" srcId="{CDB1819F-FF7E-489F-B77E-FC4F71AADF51}" destId="{AB552B96-1193-46C8-B08B-699E1B00D436}" srcOrd="0" destOrd="0" parTransId="{75BE529D-8D23-4005-936E-25F18D77B415}" sibTransId="{4991A52D-A7A2-40C4-BB55-DD9B12442CF9}"/>
    <dgm:cxn modelId="{3C0D3B02-3C0B-48BB-843E-4E65B4FA8178}" type="presOf" srcId="{9D72DF2B-F32B-43F7-AF67-2762663B50FE}" destId="{F752095F-12E6-4795-9758-6C68C67FD3AE}" srcOrd="0" destOrd="0" presId="urn:microsoft.com/office/officeart/2005/8/layout/radial2"/>
    <dgm:cxn modelId="{5080B400-5CF9-4E21-B527-23B531D5CA54}" type="presOf" srcId="{5C1A9507-20E3-4CDA-B358-CC3D239CB8C6}" destId="{242763B8-0DEC-4B47-989D-889FE861C0BD}" srcOrd="0" destOrd="0" presId="urn:microsoft.com/office/officeart/2005/8/layout/radial2"/>
    <dgm:cxn modelId="{12A65E89-CD6C-4F2D-8FD2-D04D7A3E94E0}" type="presOf" srcId="{C0D32A18-2544-42CB-819C-28AD3675E301}" destId="{5302A49C-1E48-4F1B-A418-FD2195D46058}" srcOrd="0" destOrd="0" presId="urn:microsoft.com/office/officeart/2005/8/layout/radial2"/>
    <dgm:cxn modelId="{BCFA25CE-132A-48CD-AD3D-DF1D0F85486A}" type="presOf" srcId="{CDB1819F-FF7E-489F-B77E-FC4F71AADF51}" destId="{8CBCD7FD-AD47-4E52-8ABB-CBC1DC2AD870}" srcOrd="0" destOrd="0" presId="urn:microsoft.com/office/officeart/2005/8/layout/radial2"/>
    <dgm:cxn modelId="{B522A307-590E-47B0-9DFE-2ACBF09A822D}" type="presOf" srcId="{822FE1D0-3CCF-4A58-9755-5586BD03C3FC}" destId="{05377445-B2A1-4BFE-9805-C7DF7F4E3330}" srcOrd="0" destOrd="0" presId="urn:microsoft.com/office/officeart/2005/8/layout/radial2"/>
    <dgm:cxn modelId="{4AFA6666-A1E0-4367-9DBA-31D488637DB6}" type="presOf" srcId="{F153ADC7-C075-4F8A-99A2-FE5800CA6F57}" destId="{4ACC0DE8-572E-4181-A453-444C1A4E98C9}" srcOrd="0" destOrd="0" presId="urn:microsoft.com/office/officeart/2005/8/layout/radial2"/>
    <dgm:cxn modelId="{87A27538-48A6-404A-89DC-F3A38F086FE1}" srcId="{4BDF9E75-5E7D-4A47-AE84-B96A020D1480}" destId="{822FE1D0-3CCF-4A58-9755-5586BD03C3FC}" srcOrd="2" destOrd="0" parTransId="{28ACEE42-9D56-4FB4-B455-694102C27AA4}" sibTransId="{0022EB30-43F6-4472-8229-59B242AA5D2A}"/>
    <dgm:cxn modelId="{F772533F-17DA-4EF5-B970-8330617B7EBB}" srcId="{822FE1D0-3CCF-4A58-9755-5586BD03C3FC}" destId="{38262449-69C9-49A0-8BD2-806B423BD905}" srcOrd="0" destOrd="0" parTransId="{F2C12DF0-7594-4062-9877-4F6418671658}" sibTransId="{B967E65A-83F9-408F-A4B1-243BE85F49E5}"/>
    <dgm:cxn modelId="{FAB962F0-82C3-4A95-9C25-BFA8DA9AE470}" type="presParOf" srcId="{F9A312B3-611E-4E6B-9B87-50A5F459E999}" destId="{8BC82795-A189-433A-9784-0CBCA6C40658}" srcOrd="0" destOrd="0" presId="urn:microsoft.com/office/officeart/2005/8/layout/radial2"/>
    <dgm:cxn modelId="{A3E04BEF-D853-4434-BFCA-CC0017A903D1}" type="presParOf" srcId="{8BC82795-A189-433A-9784-0CBCA6C40658}" destId="{E25CE0FA-82D6-40C3-99AB-DDE68313FB35}" srcOrd="0" destOrd="0" presId="urn:microsoft.com/office/officeart/2005/8/layout/radial2"/>
    <dgm:cxn modelId="{004D647C-9567-4DD9-A46F-50B68127902E}" type="presParOf" srcId="{E25CE0FA-82D6-40C3-99AB-DDE68313FB35}" destId="{FD773C79-BCEC-4E3D-83CE-EA3CB40587AE}" srcOrd="0" destOrd="0" presId="urn:microsoft.com/office/officeart/2005/8/layout/radial2"/>
    <dgm:cxn modelId="{EEAA89C0-571C-47C4-A099-BDD9F6355670}" type="presParOf" srcId="{E25CE0FA-82D6-40C3-99AB-DDE68313FB35}" destId="{FCA06AD0-0854-4106-BA7F-411AA83F59B1}" srcOrd="1" destOrd="0" presId="urn:microsoft.com/office/officeart/2005/8/layout/radial2"/>
    <dgm:cxn modelId="{750572CE-EE12-46A2-B17F-A6E4F65F07DB}" type="presParOf" srcId="{8BC82795-A189-433A-9784-0CBCA6C40658}" destId="{6068D690-E332-49CD-A3D3-A8B7C0C660E3}" srcOrd="1" destOrd="0" presId="urn:microsoft.com/office/officeart/2005/8/layout/radial2"/>
    <dgm:cxn modelId="{3A4BFDCA-DD2E-4323-920D-CDB0DA422F5F}" type="presParOf" srcId="{8BC82795-A189-433A-9784-0CBCA6C40658}" destId="{23FC6BEE-6D7A-48D8-8FA9-FCD26A2EECE9}" srcOrd="2" destOrd="0" presId="urn:microsoft.com/office/officeart/2005/8/layout/radial2"/>
    <dgm:cxn modelId="{6C2961BB-69BF-4B24-82E7-9FA9FDA727F6}" type="presParOf" srcId="{23FC6BEE-6D7A-48D8-8FA9-FCD26A2EECE9}" destId="{8CBCD7FD-AD47-4E52-8ABB-CBC1DC2AD870}" srcOrd="0" destOrd="0" presId="urn:microsoft.com/office/officeart/2005/8/layout/radial2"/>
    <dgm:cxn modelId="{1193FA71-0182-4908-AD70-78A9219BB1E4}" type="presParOf" srcId="{23FC6BEE-6D7A-48D8-8FA9-FCD26A2EECE9}" destId="{88AF8DFD-AD90-49F2-ACE5-1E1277116701}" srcOrd="1" destOrd="0" presId="urn:microsoft.com/office/officeart/2005/8/layout/radial2"/>
    <dgm:cxn modelId="{12646822-F37E-4FA9-828B-CBBC4B93E8C2}" type="presParOf" srcId="{8BC82795-A189-433A-9784-0CBCA6C40658}" destId="{4ACC0DE8-572E-4181-A453-444C1A4E98C9}" srcOrd="3" destOrd="0" presId="urn:microsoft.com/office/officeart/2005/8/layout/radial2"/>
    <dgm:cxn modelId="{9F625DFE-EDD2-4E70-B96F-03E794B4F337}" type="presParOf" srcId="{8BC82795-A189-433A-9784-0CBCA6C40658}" destId="{DEF31903-7D4E-4D82-A288-73248558F643}" srcOrd="4" destOrd="0" presId="urn:microsoft.com/office/officeart/2005/8/layout/radial2"/>
    <dgm:cxn modelId="{D65D456F-D2C9-456D-AD83-99BE42F5092B}" type="presParOf" srcId="{DEF31903-7D4E-4D82-A288-73248558F643}" destId="{58189052-FE8D-4AAA-8806-BA3862864A82}" srcOrd="0" destOrd="0" presId="urn:microsoft.com/office/officeart/2005/8/layout/radial2"/>
    <dgm:cxn modelId="{E5B9B683-112E-4F49-8E68-EA7DBD2E6C3A}" type="presParOf" srcId="{DEF31903-7D4E-4D82-A288-73248558F643}" destId="{F752095F-12E6-4795-9758-6C68C67FD3AE}" srcOrd="1" destOrd="0" presId="urn:microsoft.com/office/officeart/2005/8/layout/radial2"/>
    <dgm:cxn modelId="{C0CD0BFB-44C3-45C0-9B16-6973C5D76633}" type="presParOf" srcId="{8BC82795-A189-433A-9784-0CBCA6C40658}" destId="{560E0885-7E8A-4037-B587-DC2A74A7D875}" srcOrd="5" destOrd="0" presId="urn:microsoft.com/office/officeart/2005/8/layout/radial2"/>
    <dgm:cxn modelId="{C6BD57C1-A49F-429C-9945-7F2DA29A5B41}" type="presParOf" srcId="{8BC82795-A189-433A-9784-0CBCA6C40658}" destId="{F9B5500D-0583-4992-BFB7-A44B181CE7D6}" srcOrd="6" destOrd="0" presId="urn:microsoft.com/office/officeart/2005/8/layout/radial2"/>
    <dgm:cxn modelId="{8D99C0BD-0BD4-43A9-9215-860F08A0B1B4}" type="presParOf" srcId="{F9B5500D-0583-4992-BFB7-A44B181CE7D6}" destId="{05377445-B2A1-4BFE-9805-C7DF7F4E3330}" srcOrd="0" destOrd="0" presId="urn:microsoft.com/office/officeart/2005/8/layout/radial2"/>
    <dgm:cxn modelId="{671C75C8-60CE-4BB4-961F-6F9A34FE9D0E}" type="presParOf" srcId="{F9B5500D-0583-4992-BFB7-A44B181CE7D6}" destId="{50A9C760-FB50-4A09-9B7C-02ECD11804C8}" srcOrd="1" destOrd="0" presId="urn:microsoft.com/office/officeart/2005/8/layout/radial2"/>
    <dgm:cxn modelId="{0758468C-B58B-457C-A864-382161BA4F67}" type="presParOf" srcId="{8BC82795-A189-433A-9784-0CBCA6C40658}" destId="{242763B8-0DEC-4B47-989D-889FE861C0BD}" srcOrd="7" destOrd="0" presId="urn:microsoft.com/office/officeart/2005/8/layout/radial2"/>
    <dgm:cxn modelId="{A7D3FB5A-5AA6-4F78-85D5-46F9C95CA255}" type="presParOf" srcId="{8BC82795-A189-433A-9784-0CBCA6C40658}" destId="{A5CA8D44-CA32-43D7-9A6E-7E53901D01F3}" srcOrd="8" destOrd="0" presId="urn:microsoft.com/office/officeart/2005/8/layout/radial2"/>
    <dgm:cxn modelId="{60FC1212-C3D6-4367-B628-C268733DAF23}" type="presParOf" srcId="{A5CA8D44-CA32-43D7-9A6E-7E53901D01F3}" destId="{5302A49C-1E48-4F1B-A418-FD2195D46058}" srcOrd="0" destOrd="0" presId="urn:microsoft.com/office/officeart/2005/8/layout/radial2"/>
    <dgm:cxn modelId="{339AA777-D9B4-4F55-B874-AE608317F943}" type="presParOf" srcId="{A5CA8D44-CA32-43D7-9A6E-7E53901D01F3}" destId="{3ADFA535-1F0C-468F-BE16-D0968E8AFC1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763B8-0DEC-4B47-989D-889FE861C0BD}">
      <dsp:nvSpPr>
        <dsp:cNvPr id="0" name=""/>
        <dsp:cNvSpPr/>
      </dsp:nvSpPr>
      <dsp:spPr>
        <a:xfrm rot="3687572">
          <a:off x="2141873" y="3005473"/>
          <a:ext cx="783222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783222" y="208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E0885-7E8A-4037-B587-DC2A74A7D875}">
      <dsp:nvSpPr>
        <dsp:cNvPr id="0" name=""/>
        <dsp:cNvSpPr/>
      </dsp:nvSpPr>
      <dsp:spPr>
        <a:xfrm rot="1985811">
          <a:off x="2531840" y="2691639"/>
          <a:ext cx="813638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813638" y="208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CC0DE8-572E-4181-A453-444C1A4E98C9}">
      <dsp:nvSpPr>
        <dsp:cNvPr id="0" name=""/>
        <dsp:cNvSpPr/>
      </dsp:nvSpPr>
      <dsp:spPr>
        <a:xfrm rot="20287105">
          <a:off x="2577439" y="1783153"/>
          <a:ext cx="566551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566551" y="208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8D690-E332-49CD-A3D3-A8B7C0C660E3}">
      <dsp:nvSpPr>
        <dsp:cNvPr id="0" name=""/>
        <dsp:cNvSpPr/>
      </dsp:nvSpPr>
      <dsp:spPr>
        <a:xfrm rot="17995550">
          <a:off x="2205628" y="1285135"/>
          <a:ext cx="631621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631621" y="208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06AD0-0854-4106-BA7F-411AA83F59B1}">
      <dsp:nvSpPr>
        <dsp:cNvPr id="0" name=""/>
        <dsp:cNvSpPr/>
      </dsp:nvSpPr>
      <dsp:spPr>
        <a:xfrm>
          <a:off x="1258962" y="1343396"/>
          <a:ext cx="1575158" cy="157515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CD7FD-AD47-4E52-8ABB-CBC1DC2AD870}">
      <dsp:nvSpPr>
        <dsp:cNvPr id="0" name=""/>
        <dsp:cNvSpPr/>
      </dsp:nvSpPr>
      <dsp:spPr>
        <a:xfrm>
          <a:off x="2442186" y="150169"/>
          <a:ext cx="945095" cy="94509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巡</a:t>
          </a:r>
          <a:endParaRPr lang="zh-TW" sz="4000" kern="1200" dirty="0"/>
        </a:p>
      </dsp:txBody>
      <dsp:txXfrm>
        <a:off x="2580592" y="288575"/>
        <a:ext cx="668283" cy="668283"/>
      </dsp:txXfrm>
    </dsp:sp>
    <dsp:sp modelId="{88AF8DFD-AD90-49F2-ACE5-1E1277116701}">
      <dsp:nvSpPr>
        <dsp:cNvPr id="0" name=""/>
        <dsp:cNvSpPr/>
      </dsp:nvSpPr>
      <dsp:spPr>
        <a:xfrm>
          <a:off x="3481791" y="150169"/>
          <a:ext cx="1417642" cy="94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巡檢容器</a:t>
          </a:r>
          <a:endParaRPr lang="zh-TW" sz="3000" kern="1200" dirty="0"/>
        </a:p>
      </dsp:txBody>
      <dsp:txXfrm>
        <a:off x="3481791" y="150169"/>
        <a:ext cx="1417642" cy="945095"/>
      </dsp:txXfrm>
    </dsp:sp>
    <dsp:sp modelId="{58189052-FE8D-4AAA-8806-BA3862864A82}">
      <dsp:nvSpPr>
        <dsp:cNvPr id="0" name=""/>
        <dsp:cNvSpPr/>
      </dsp:nvSpPr>
      <dsp:spPr>
        <a:xfrm>
          <a:off x="3089538" y="1049748"/>
          <a:ext cx="945095" cy="94509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/>
            <a:t>倒</a:t>
          </a:r>
          <a:endParaRPr lang="zh-TW" sz="4000" kern="1200"/>
        </a:p>
      </dsp:txBody>
      <dsp:txXfrm>
        <a:off x="3227944" y="1188154"/>
        <a:ext cx="668283" cy="668283"/>
      </dsp:txXfrm>
    </dsp:sp>
    <dsp:sp modelId="{F752095F-12E6-4795-9758-6C68C67FD3AE}">
      <dsp:nvSpPr>
        <dsp:cNvPr id="0" name=""/>
        <dsp:cNvSpPr/>
      </dsp:nvSpPr>
      <dsp:spPr>
        <a:xfrm>
          <a:off x="4129143" y="1049748"/>
          <a:ext cx="1417642" cy="94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倒掉積水</a:t>
          </a:r>
          <a:endParaRPr lang="zh-TW" sz="3000" kern="1200" dirty="0"/>
        </a:p>
      </dsp:txBody>
      <dsp:txXfrm>
        <a:off x="4129143" y="1049748"/>
        <a:ext cx="1417642" cy="945095"/>
      </dsp:txXfrm>
    </dsp:sp>
    <dsp:sp modelId="{05377445-B2A1-4BFE-9805-C7DF7F4E3330}">
      <dsp:nvSpPr>
        <dsp:cNvPr id="0" name=""/>
        <dsp:cNvSpPr/>
      </dsp:nvSpPr>
      <dsp:spPr>
        <a:xfrm>
          <a:off x="3209244" y="2696917"/>
          <a:ext cx="945095" cy="99987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清</a:t>
          </a:r>
          <a:endParaRPr lang="zh-TW" sz="4000" kern="1200" dirty="0"/>
        </a:p>
      </dsp:txBody>
      <dsp:txXfrm>
        <a:off x="3347650" y="2843345"/>
        <a:ext cx="668283" cy="707016"/>
      </dsp:txXfrm>
    </dsp:sp>
    <dsp:sp modelId="{50A9C760-FB50-4A09-9B7C-02ECD11804C8}">
      <dsp:nvSpPr>
        <dsp:cNvPr id="0" name=""/>
        <dsp:cNvSpPr/>
      </dsp:nvSpPr>
      <dsp:spPr>
        <a:xfrm>
          <a:off x="4248849" y="2696917"/>
          <a:ext cx="1417642" cy="99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sz="3000" kern="1200" dirty="0" smtClean="0"/>
            <a:t>清潔</a:t>
          </a:r>
          <a:endParaRPr lang="zh-TW" altLang="zh-TW" sz="3000" kern="1200" dirty="0" smtClean="0"/>
        </a:p>
        <a:p>
          <a:pPr algn="l" rtl="0">
            <a:spcBef>
              <a:spcPct val="0"/>
            </a:spcBef>
            <a:buChar char="••"/>
          </a:pPr>
          <a:r>
            <a:rPr lang="zh-TW" sz="3000" kern="1200" dirty="0" smtClean="0"/>
            <a:t>容器</a:t>
          </a:r>
          <a:endParaRPr lang="zh-TW" sz="3000" kern="1200" dirty="0"/>
        </a:p>
      </dsp:txBody>
      <dsp:txXfrm>
        <a:off x="4248849" y="2696917"/>
        <a:ext cx="1417642" cy="999872"/>
      </dsp:txXfrm>
    </dsp:sp>
    <dsp:sp modelId="{5302A49C-1E48-4F1B-A418-FD2195D46058}">
      <dsp:nvSpPr>
        <dsp:cNvPr id="0" name=""/>
        <dsp:cNvSpPr/>
      </dsp:nvSpPr>
      <dsp:spPr>
        <a:xfrm>
          <a:off x="2468656" y="3311767"/>
          <a:ext cx="964620" cy="9642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刷</a:t>
          </a:r>
          <a:endParaRPr lang="zh-TW" sz="4000" kern="1200" dirty="0"/>
        </a:p>
      </dsp:txBody>
      <dsp:txXfrm>
        <a:off x="2609921" y="3452985"/>
        <a:ext cx="682090" cy="681863"/>
      </dsp:txXfrm>
    </dsp:sp>
    <dsp:sp modelId="{3ADFA535-1F0C-468F-BE16-D0968E8AFC14}">
      <dsp:nvSpPr>
        <dsp:cNvPr id="0" name=""/>
        <dsp:cNvSpPr/>
      </dsp:nvSpPr>
      <dsp:spPr>
        <a:xfrm>
          <a:off x="3503379" y="3311767"/>
          <a:ext cx="1446931" cy="9642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zh-TW" sz="3000" kern="1200" dirty="0" smtClean="0"/>
            <a:t>刷除</a:t>
          </a:r>
          <a:r>
            <a:rPr lang="zh-TW" sz="3000" kern="1200" dirty="0" smtClean="0"/>
            <a:t>蟲卵</a:t>
          </a:r>
          <a:endParaRPr lang="zh-TW" sz="3000" kern="1200" dirty="0"/>
        </a:p>
      </dsp:txBody>
      <dsp:txXfrm>
        <a:off x="3503379" y="3311767"/>
        <a:ext cx="1446931" cy="964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12127" y="2955445"/>
            <a:ext cx="3357154" cy="3255730"/>
          </a:xfrm>
          <a:prstGeom prst="noSmoking">
            <a:avLst>
              <a:gd name="adj" fmla="val 8719"/>
            </a:avLst>
          </a:prstGeom>
          <a:solidFill>
            <a:srgbClr val="9999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585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3163" flipH="1">
            <a:off x="1759847" y="4206238"/>
            <a:ext cx="2099640" cy="173693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585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378" y="4900058"/>
            <a:ext cx="1716749" cy="142018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585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8768">
            <a:off x="3859487" y="3095898"/>
            <a:ext cx="2099640" cy="173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54366834"/>
              </p:ext>
            </p:extLst>
          </p:nvPr>
        </p:nvGraphicFramePr>
        <p:xfrm>
          <a:off x="1358537" y="1619795"/>
          <a:ext cx="6805749" cy="4271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88182" y="4898571"/>
            <a:ext cx="2455817" cy="1528354"/>
          </a:xfrm>
          <a:prstGeom prst="rightArrow">
            <a:avLst/>
          </a:prstGeom>
          <a:solidFill>
            <a:srgbClr val="7030A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00B0F0"/>
                </a:solidFill>
                <a:latin typeface="+mn-ea"/>
              </a:rPr>
              <a:t>衛福部疾管</a:t>
            </a:r>
            <a:endParaRPr lang="zh-TW" altLang="en-US" sz="2400" dirty="0">
              <a:solidFill>
                <a:srgbClr val="00B0F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77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2019-10-16T02:13:59Z</dcterms:modified>
</cp:coreProperties>
</file>